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72" r:id="rId3"/>
    <p:sldId id="257" r:id="rId4"/>
    <p:sldId id="276" r:id="rId5"/>
    <p:sldId id="259" r:id="rId6"/>
    <p:sldId id="258"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5" r:id="rId20"/>
    <p:sldId id="277" r:id="rId21"/>
    <p:sldId id="274"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Rg st="1" end="21"/>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A8027AC-1715-4406-94D9-75DD41441891}" type="datetimeFigureOut">
              <a:rPr lang="ru-RU" smtClean="0"/>
              <a:pPr/>
              <a:t>21.12.2022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0B0925-7D5B-4F71-B602-1D893110BF93}" type="slidenum">
              <a:rPr lang="ru-RU" smtClean="0"/>
              <a:pPr/>
              <a:t>‹#›</a:t>
            </a:fld>
            <a:endParaRPr lang="ru-RU"/>
          </a:p>
        </p:txBody>
      </p:sp>
    </p:spTree>
  </p:cSld>
  <p:clrMapOvr>
    <a:masterClrMapping/>
  </p:clrMapOvr>
  <p:transition advClick="0" advTm="2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A8027AC-1715-4406-94D9-75DD41441891}" type="datetimeFigureOut">
              <a:rPr lang="ru-RU" smtClean="0"/>
              <a:pPr/>
              <a:t>21.12.2022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0B0925-7D5B-4F71-B602-1D893110BF93}" type="slidenum">
              <a:rPr lang="ru-RU" smtClean="0"/>
              <a:pPr/>
              <a:t>‹#›</a:t>
            </a:fld>
            <a:endParaRPr lang="ru-RU"/>
          </a:p>
        </p:txBody>
      </p:sp>
    </p:spTree>
  </p:cSld>
  <p:clrMapOvr>
    <a:masterClrMapping/>
  </p:clrMapOvr>
  <p:transition advClick="0" advTm="2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A8027AC-1715-4406-94D9-75DD41441891}" type="datetimeFigureOut">
              <a:rPr lang="ru-RU" smtClean="0"/>
              <a:pPr/>
              <a:t>21.12.2022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0B0925-7D5B-4F71-B602-1D893110BF93}" type="slidenum">
              <a:rPr lang="ru-RU" smtClean="0"/>
              <a:pPr/>
              <a:t>‹#›</a:t>
            </a:fld>
            <a:endParaRPr lang="ru-RU"/>
          </a:p>
        </p:txBody>
      </p:sp>
    </p:spTree>
  </p:cSld>
  <p:clrMapOvr>
    <a:masterClrMapping/>
  </p:clrMapOvr>
  <p:transition advClick="0" advTm="2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A8027AC-1715-4406-94D9-75DD41441891}" type="datetimeFigureOut">
              <a:rPr lang="ru-RU" smtClean="0"/>
              <a:pPr/>
              <a:t>21.12.2022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0B0925-7D5B-4F71-B602-1D893110BF93}" type="slidenum">
              <a:rPr lang="ru-RU" smtClean="0"/>
              <a:pPr/>
              <a:t>‹#›</a:t>
            </a:fld>
            <a:endParaRPr lang="ru-RU"/>
          </a:p>
        </p:txBody>
      </p:sp>
    </p:spTree>
  </p:cSld>
  <p:clrMapOvr>
    <a:masterClrMapping/>
  </p:clrMapOvr>
  <p:transition advClick="0" advTm="2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A8027AC-1715-4406-94D9-75DD41441891}" type="datetimeFigureOut">
              <a:rPr lang="ru-RU" smtClean="0"/>
              <a:pPr/>
              <a:t>21.12.2022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0B0925-7D5B-4F71-B602-1D893110BF93}" type="slidenum">
              <a:rPr lang="ru-RU" smtClean="0"/>
              <a:pPr/>
              <a:t>‹#›</a:t>
            </a:fld>
            <a:endParaRPr lang="ru-RU"/>
          </a:p>
        </p:txBody>
      </p:sp>
    </p:spTree>
  </p:cSld>
  <p:clrMapOvr>
    <a:masterClrMapping/>
  </p:clrMapOvr>
  <p:transition advClick="0" advTm="2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A8027AC-1715-4406-94D9-75DD41441891}" type="datetimeFigureOut">
              <a:rPr lang="ru-RU" smtClean="0"/>
              <a:pPr/>
              <a:t>21.12.2022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0B0925-7D5B-4F71-B602-1D893110BF93}" type="slidenum">
              <a:rPr lang="ru-RU" smtClean="0"/>
              <a:pPr/>
              <a:t>‹#›</a:t>
            </a:fld>
            <a:endParaRPr lang="ru-RU"/>
          </a:p>
        </p:txBody>
      </p:sp>
    </p:spTree>
  </p:cSld>
  <p:clrMapOvr>
    <a:masterClrMapping/>
  </p:clrMapOvr>
  <p:transition advClick="0" advTm="2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A8027AC-1715-4406-94D9-75DD41441891}" type="datetimeFigureOut">
              <a:rPr lang="ru-RU" smtClean="0"/>
              <a:pPr/>
              <a:t>21.12.2022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50B0925-7D5B-4F71-B602-1D893110BF93}" type="slidenum">
              <a:rPr lang="ru-RU" smtClean="0"/>
              <a:pPr/>
              <a:t>‹#›</a:t>
            </a:fld>
            <a:endParaRPr lang="ru-RU"/>
          </a:p>
        </p:txBody>
      </p:sp>
    </p:spTree>
  </p:cSld>
  <p:clrMapOvr>
    <a:masterClrMapping/>
  </p:clrMapOvr>
  <p:transition advClick="0" advTm="2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A8027AC-1715-4406-94D9-75DD41441891}" type="datetimeFigureOut">
              <a:rPr lang="ru-RU" smtClean="0"/>
              <a:pPr/>
              <a:t>21.12.2022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50B0925-7D5B-4F71-B602-1D893110BF93}" type="slidenum">
              <a:rPr lang="ru-RU" smtClean="0"/>
              <a:pPr/>
              <a:t>‹#›</a:t>
            </a:fld>
            <a:endParaRPr lang="ru-RU"/>
          </a:p>
        </p:txBody>
      </p:sp>
    </p:spTree>
  </p:cSld>
  <p:clrMapOvr>
    <a:masterClrMapping/>
  </p:clrMapOvr>
  <p:transition advClick="0" advTm="2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A8027AC-1715-4406-94D9-75DD41441891}" type="datetimeFigureOut">
              <a:rPr lang="ru-RU" smtClean="0"/>
              <a:pPr/>
              <a:t>21.12.2022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50B0925-7D5B-4F71-B602-1D893110BF93}" type="slidenum">
              <a:rPr lang="ru-RU" smtClean="0"/>
              <a:pPr/>
              <a:t>‹#›</a:t>
            </a:fld>
            <a:endParaRPr lang="ru-RU"/>
          </a:p>
        </p:txBody>
      </p:sp>
    </p:spTree>
  </p:cSld>
  <p:clrMapOvr>
    <a:masterClrMapping/>
  </p:clrMapOvr>
  <p:transition advClick="0" advTm="2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A8027AC-1715-4406-94D9-75DD41441891}" type="datetimeFigureOut">
              <a:rPr lang="ru-RU" smtClean="0"/>
              <a:pPr/>
              <a:t>21.12.2022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0B0925-7D5B-4F71-B602-1D893110BF93}" type="slidenum">
              <a:rPr lang="ru-RU" smtClean="0"/>
              <a:pPr/>
              <a:t>‹#›</a:t>
            </a:fld>
            <a:endParaRPr lang="ru-RU"/>
          </a:p>
        </p:txBody>
      </p:sp>
    </p:spTree>
  </p:cSld>
  <p:clrMapOvr>
    <a:masterClrMapping/>
  </p:clrMapOvr>
  <p:transition advClick="0" advTm="2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A8027AC-1715-4406-94D9-75DD41441891}" type="datetimeFigureOut">
              <a:rPr lang="ru-RU" smtClean="0"/>
              <a:pPr/>
              <a:t>21.12.2022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0B0925-7D5B-4F71-B602-1D893110BF93}" type="slidenum">
              <a:rPr lang="ru-RU" smtClean="0"/>
              <a:pPr/>
              <a:t>‹#›</a:t>
            </a:fld>
            <a:endParaRPr lang="ru-RU"/>
          </a:p>
        </p:txBody>
      </p:sp>
    </p:spTree>
  </p:cSld>
  <p:clrMapOvr>
    <a:masterClrMapping/>
  </p:clrMapOvr>
  <p:transition advClick="0" advTm="2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8027AC-1715-4406-94D9-75DD41441891}" type="datetimeFigureOut">
              <a:rPr lang="ru-RU" smtClean="0"/>
              <a:pPr/>
              <a:t>21.12.2022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B0925-7D5B-4F71-B602-1D893110BF9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advClick="0" advTm="2000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C:\Users\Biblioteka10\Downloads\&#1084;&#1080;&#1085;&#1091;&#1089;%20-%20&#1041;&#1072;&#1096;&#1082;&#1086;&#1088;&#1090;%20&#1090;&#1077;&#1083;&#1077;%202.30.mp3" TargetMode="External"/><Relationship Id="rId1" Type="http://schemas.openxmlformats.org/officeDocument/2006/relationships/video" Target="file:///C:\Users\Biblioteka55\Desktop\WhatsApp%20Audio%202022-12-13%20at%2016.16.34.mpeg" TargetMode="Externa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file:///C:\Users\Biblioteka55\Desktop\WhatsApp%20Audio%202022-12-13%20at%2016.16.34.mpeg" TargetMode="Externa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Biblioteka55\Desktop\WhatsApp%20Audio%202022-12-13%20at%2016.16.34.mpeg" TargetMode="Externa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WhatsApp Audio 2022-12-13 at 16.16.34.mpeg">
            <a:hlinkClick r:id="" action="ppaction://media"/>
          </p:cNvPr>
          <p:cNvPicPr>
            <a:picLocks noRot="1" noChangeAspect="1"/>
          </p:cNvPicPr>
          <p:nvPr>
            <a:videoFile r:link="rId1"/>
          </p:nvPr>
        </p:nvPicPr>
        <p:blipFill>
          <a:blip r:embed="rId4" cstate="print"/>
          <a:stretch>
            <a:fillRect/>
          </a:stretch>
        </p:blipFill>
        <p:spPr>
          <a:xfrm>
            <a:off x="179512" y="6381328"/>
            <a:ext cx="371872" cy="278904"/>
          </a:xfrm>
          <a:prstGeom prst="rect">
            <a:avLst/>
          </a:prstGeom>
        </p:spPr>
      </p:pic>
      <p:sp>
        <p:nvSpPr>
          <p:cNvPr id="2" name="Заголовок 1"/>
          <p:cNvSpPr>
            <a:spLocks noGrp="1"/>
          </p:cNvSpPr>
          <p:nvPr>
            <p:ph type="ctrTitle"/>
          </p:nvPr>
        </p:nvSpPr>
        <p:spPr/>
        <p:txBody>
          <a:bodyPr/>
          <a:lstStyle/>
          <a:p>
            <a:endParaRPr lang="ru-RU"/>
          </a:p>
        </p:txBody>
      </p:sp>
      <p:pic>
        <p:nvPicPr>
          <p:cNvPr id="11268" name="Picture 4" descr="https://sun7-7.userapi.com/impg/_z2rR7tP4RprGMNK0hRY0ml-gDKdc5OFwMPH_Q/XOnyfQG4qOI.jpg?size=1280x868&amp;quality=95&amp;sign=4acad123e5da5acace96eff87b84982f&amp;type=album"/>
          <p:cNvPicPr>
            <a:picLocks noChangeAspect="1" noChangeArrowheads="1"/>
          </p:cNvPicPr>
          <p:nvPr/>
        </p:nvPicPr>
        <p:blipFill>
          <a:blip r:embed="rId5" cstate="print"/>
          <a:srcRect/>
          <a:stretch>
            <a:fillRect/>
          </a:stretch>
        </p:blipFill>
        <p:spPr bwMode="auto">
          <a:xfrm>
            <a:off x="0" y="0"/>
            <a:ext cx="9144000" cy="6858000"/>
          </a:xfrm>
          <a:prstGeom prst="rect">
            <a:avLst/>
          </a:prstGeom>
          <a:noFill/>
        </p:spPr>
      </p:pic>
      <p:pic>
        <p:nvPicPr>
          <p:cNvPr id="5" name="минус - Башкорт теле 2.30.mp3">
            <a:hlinkClick r:id="" action="ppaction://media"/>
          </p:cNvPr>
          <p:cNvPicPr>
            <a:picLocks noRot="1" noChangeAspect="1"/>
          </p:cNvPicPr>
          <p:nvPr>
            <a:audioFile r:link="rId2"/>
          </p:nvPr>
        </p:nvPicPr>
        <p:blipFill>
          <a:blip r:embed="rId6" cstate="print"/>
          <a:stretch>
            <a:fillRect/>
          </a:stretch>
        </p:blipFill>
        <p:spPr>
          <a:xfrm>
            <a:off x="4419600" y="3276600"/>
            <a:ext cx="304800" cy="304800"/>
          </a:xfrm>
          <a:prstGeom prst="rect">
            <a:avLst/>
          </a:prstGeom>
        </p:spPr>
      </p:pic>
    </p:spTree>
  </p:cSld>
  <p:clrMapOvr>
    <a:masterClrMapping/>
  </p:clrMapOvr>
  <p:transition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par>
                          <p:cTn id="7" fill="hold">
                            <p:stCondLst>
                              <p:cond delay="0"/>
                            </p:stCondLst>
                            <p:childTnLst>
                              <p:par>
                                <p:cTn id="8" presetID="1" presetClass="mediacall" presetSubtype="0" fill="hold" nodeType="afterEffect">
                                  <p:stCondLst>
                                    <p:cond delay="0"/>
                                  </p:stCondLst>
                                  <p:childTnLst>
                                    <p:cmd type="call" cmd="playFrom(0.0)">
                                      <p:cBhvr>
                                        <p:cTn id="9"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numSld="999" showWhenStopped="0">
                <p:cTn id="10" repeatCount="indefinite" fill="hold" display="0">
                  <p:stCondLst>
                    <p:cond delay="indefinite"/>
                  </p:stCondLst>
                  <p:endCondLst>
                    <p:cond evt="onPrev" delay="0">
                      <p:tgtEl>
                        <p:sldTgt/>
                      </p:tgtEl>
                    </p:cond>
                  </p:endCondLst>
                </p:cTn>
                <p:tgtEl>
                  <p:spTgt spid="7"/>
                </p:tgtEl>
              </p:cMediaNode>
            </p:video>
            <p:seq concurrent="1" nextAc="seek">
              <p:cTn id="11" restart="whenNotActive" fill="hold" evtFilter="cancelBubble" nodeType="interactiveSeq">
                <p:stCondLst>
                  <p:cond evt="onClick" delay="0">
                    <p:tgtEl>
                      <p:spTgt spid="7"/>
                    </p:tgtEl>
                  </p:cond>
                </p:stCondLst>
                <p:endSync evt="end" delay="0">
                  <p:rtn val="all"/>
                </p:endSync>
                <p:childTnLst>
                  <p:par>
                    <p:cTn id="12" fill="hold">
                      <p:stCondLst>
                        <p:cond delay="0"/>
                      </p:stCondLst>
                      <p:childTnLst>
                        <p:par>
                          <p:cTn id="13" fill="hold">
                            <p:stCondLst>
                              <p:cond delay="0"/>
                            </p:stCondLst>
                            <p:childTnLst>
                              <p:par>
                                <p:cTn id="14" presetID="2" presetClass="mediacall" presetSubtype="0" fill="hold" nodeType="clickEffect">
                                  <p:stCondLst>
                                    <p:cond delay="0"/>
                                  </p:stCondLst>
                                  <p:childTnLst>
                                    <p:cmd type="call" cmd="togglePause">
                                      <p:cBhvr>
                                        <p:cTn id="15" dur="1" fill="hold"/>
                                        <p:tgtEl>
                                          <p:spTgt spid="7"/>
                                        </p:tgtEl>
                                      </p:cBhvr>
                                    </p:cmd>
                                  </p:childTnLst>
                                </p:cTn>
                              </p:par>
                            </p:childTnLst>
                          </p:cTn>
                        </p:par>
                      </p:childTnLst>
                    </p:cTn>
                  </p:par>
                </p:childTnLst>
              </p:cTn>
              <p:nextCondLst>
                <p:cond evt="onClick" delay="0">
                  <p:tgtEl>
                    <p:spTgt spid="7"/>
                  </p:tgtEl>
                </p:cond>
              </p:nextCondLst>
            </p:seq>
            <p:audio>
              <p:cMediaNode numSld="999" showWhenStopped="0">
                <p:cTn id="16" repeatCount="indefinite"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XWVrVuFq1oM.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2519264" y="404664"/>
            <a:ext cx="6624736" cy="6597352"/>
          </a:xfrm>
        </p:spPr>
        <p:txBody>
          <a:bodyPr>
            <a:normAutofit fontScale="92500" lnSpcReduction="20000"/>
          </a:bodyPr>
          <a:lstStyle/>
          <a:p>
            <a:pPr>
              <a:buNone/>
            </a:pPr>
            <a:r>
              <a:rPr lang="ru-RU" b="1" dirty="0" smtClean="0">
                <a:solidFill>
                  <a:srgbClr val="C00000"/>
                </a:solidFill>
              </a:rPr>
              <a:t>                 </a:t>
            </a:r>
            <a:r>
              <a:rPr lang="ru-RU" b="1" dirty="0" err="1" smtClean="0">
                <a:solidFill>
                  <a:srgbClr val="C00000"/>
                </a:solidFill>
                <a:latin typeface="Times New Roman" pitchFamily="18" charset="0"/>
                <a:cs typeface="Times New Roman" pitchFamily="18" charset="0"/>
              </a:rPr>
              <a:t>Минең телем</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Минең телем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ҡурай менән бөтөн,</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Йырлай</a:t>
            </a:r>
            <a:r>
              <a:rPr lang="ru-RU" dirty="0" smtClean="0">
                <a:latin typeface="Times New Roman" pitchFamily="18" charset="0"/>
                <a:cs typeface="Times New Roman" pitchFamily="18" charset="0"/>
              </a:rPr>
              <a:t> улар, </a:t>
            </a:r>
            <a:r>
              <a:rPr lang="ru-RU" dirty="0" err="1" smtClean="0">
                <a:latin typeface="Times New Roman" pitchFamily="18" charset="0"/>
                <a:cs typeface="Times New Roman" pitchFamily="18" charset="0"/>
              </a:rPr>
              <a:t>көйләй, юрай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ҙа.</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Башҡа телен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әгәр өҫтөн күрһәң,</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Йырлап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ҡара, уйнап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ҡурайҙа...</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Башҡортомдоң түккән күҙ йәше лә,</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Аһ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зары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моңға яғылған.</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Быуаттарҙан килгән йырҙарының</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Һәр беренә тарих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яҙылған...</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Минең телем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ҡурай менән бөтөн,</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Мәңге йәшәр ҡурай, телем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дә!</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Онотмаһаҡ йырлы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башҡорт телен</a:t>
            </a:r>
            <a:r>
              <a:rPr lang="ru-RU" dirty="0" smtClean="0">
                <a:latin typeface="Times New Roman" pitchFamily="18" charset="0"/>
                <a:cs typeface="Times New Roman" pitchFamily="18" charset="0"/>
              </a:rPr>
              <a:t>,</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Юҡҡа сыҡмаҫ ғәзиз илем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дә...</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b="1" i="1" dirty="0" err="1" smtClean="0">
                <a:latin typeface="Times New Roman" pitchFamily="18" charset="0"/>
                <a:cs typeface="Times New Roman" pitchFamily="18" charset="0"/>
              </a:rPr>
              <a:t>Мөхәмәтйәр Мәғәсүмов</a:t>
            </a:r>
            <a:endParaRPr lang="ru-RU" b="1" i="1" dirty="0">
              <a:latin typeface="Times New Roman" pitchFamily="18" charset="0"/>
              <a:cs typeface="Times New Roman" pitchFamily="18" charset="0"/>
            </a:endParaRPr>
          </a:p>
        </p:txBody>
      </p:sp>
    </p:spTree>
  </p:cSld>
  <p:clrMapOvr>
    <a:masterClrMapping/>
  </p:clrMapOvr>
  <p:transition advClick="0" advTm="2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XWVrVuFq1oM.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2339752" y="188640"/>
            <a:ext cx="6552728" cy="6840760"/>
          </a:xfrm>
        </p:spPr>
        <p:txBody>
          <a:bodyPr>
            <a:noAutofit/>
          </a:bodyPr>
          <a:lstStyle/>
          <a:p>
            <a:pPr>
              <a:buNone/>
            </a:pPr>
            <a:r>
              <a:rPr lang="ru-RU" sz="1800" b="1" dirty="0" smtClean="0">
                <a:latin typeface="Cambria" pitchFamily="18" charset="0"/>
              </a:rPr>
              <a:t>      ЮҒАЛМАҺЫН ИЗГЕ АМАНАТ</a:t>
            </a:r>
            <a:r>
              <a:rPr lang="ru-RU" sz="1800" dirty="0" smtClean="0">
                <a:latin typeface="Cambria" pitchFamily="18" charset="0"/>
              </a:rPr>
              <a:t/>
            </a:r>
            <a:br>
              <a:rPr lang="ru-RU" sz="1800" dirty="0" smtClean="0">
                <a:latin typeface="Cambria" pitchFamily="18" charset="0"/>
              </a:rPr>
            </a:br>
            <a:r>
              <a:rPr lang="ru-RU" sz="1800" dirty="0" smtClean="0">
                <a:latin typeface="Cambria" pitchFamily="18" charset="0"/>
              </a:rPr>
              <a:t/>
            </a:r>
            <a:br>
              <a:rPr lang="ru-RU" sz="1800" dirty="0" smtClean="0">
                <a:latin typeface="Cambria" pitchFamily="18" charset="0"/>
              </a:rPr>
            </a:br>
            <a:r>
              <a:rPr lang="ru-RU" sz="1800" dirty="0" err="1" smtClean="0">
                <a:latin typeface="Cambria" pitchFamily="18" charset="0"/>
              </a:rPr>
              <a:t>Эсем</a:t>
            </a:r>
            <a:r>
              <a:rPr lang="ru-RU" sz="1800" dirty="0" smtClean="0">
                <a:latin typeface="Cambria" pitchFamily="18" charset="0"/>
              </a:rPr>
              <a:t> боша, </a:t>
            </a:r>
            <a:r>
              <a:rPr lang="ru-RU" sz="1800" dirty="0" err="1" smtClean="0">
                <a:latin typeface="Cambria" pitchFamily="18" charset="0"/>
              </a:rPr>
              <a:t>бөгөн кемдер</a:t>
            </a:r>
            <a:r>
              <a:rPr lang="ru-RU" sz="1800" dirty="0" smtClean="0">
                <a:latin typeface="Cambria" pitchFamily="18" charset="0"/>
              </a:rPr>
              <a:t> </a:t>
            </a:r>
            <a:r>
              <a:rPr lang="ru-RU" sz="1800" dirty="0" err="1" smtClean="0">
                <a:latin typeface="Cambria" pitchFamily="18" charset="0"/>
              </a:rPr>
              <a:t>берәү:</a:t>
            </a:r>
            <a:r>
              <a:rPr lang="ru-RU" sz="1800" dirty="0" smtClean="0">
                <a:latin typeface="Cambria" pitchFamily="18" charset="0"/>
              </a:rPr>
              <a:t/>
            </a:r>
            <a:br>
              <a:rPr lang="ru-RU" sz="1800" dirty="0" smtClean="0">
                <a:latin typeface="Cambria" pitchFamily="18" charset="0"/>
              </a:rPr>
            </a:br>
            <a:r>
              <a:rPr lang="ru-RU" sz="1800" dirty="0" smtClean="0">
                <a:latin typeface="Cambria" pitchFamily="18" charset="0"/>
              </a:rPr>
              <a:t>"Тел </a:t>
            </a:r>
            <a:r>
              <a:rPr lang="ru-RU" sz="1800" dirty="0" err="1" smtClean="0">
                <a:latin typeface="Cambria" pitchFamily="18" charset="0"/>
              </a:rPr>
              <a:t>бөтә</a:t>
            </a:r>
            <a:r>
              <a:rPr lang="ru-RU" sz="1800" dirty="0" smtClean="0">
                <a:latin typeface="Cambria" pitchFamily="18" charset="0"/>
              </a:rPr>
              <a:t>!"- тип </a:t>
            </a:r>
            <a:r>
              <a:rPr lang="ru-RU" sz="1800" dirty="0" err="1" smtClean="0">
                <a:latin typeface="Cambria" pitchFamily="18" charset="0"/>
              </a:rPr>
              <a:t>әгәр һалһа </a:t>
            </a:r>
            <a:r>
              <a:rPr lang="ru-RU" sz="1800" dirty="0" smtClean="0">
                <a:latin typeface="Cambria" pitchFamily="18" charset="0"/>
              </a:rPr>
              <a:t>оран,</a:t>
            </a:r>
            <a:br>
              <a:rPr lang="ru-RU" sz="1800" dirty="0" smtClean="0">
                <a:latin typeface="Cambria" pitchFamily="18" charset="0"/>
              </a:rPr>
            </a:br>
            <a:r>
              <a:rPr lang="ru-RU" sz="1800" dirty="0" err="1" smtClean="0">
                <a:latin typeface="Cambria" pitchFamily="18" charset="0"/>
              </a:rPr>
              <a:t>Мәғәнәһеҙ һүҙгә аптырарһың,</a:t>
            </a:r>
            <a:r>
              <a:rPr lang="ru-RU" sz="1800" dirty="0" smtClean="0">
                <a:latin typeface="Cambria" pitchFamily="18" charset="0"/>
              </a:rPr>
              <a:t/>
            </a:r>
            <a:br>
              <a:rPr lang="ru-RU" sz="1800" dirty="0" smtClean="0">
                <a:latin typeface="Cambria" pitchFamily="18" charset="0"/>
              </a:rPr>
            </a:br>
            <a:r>
              <a:rPr lang="ru-RU" sz="1800" dirty="0" smtClean="0">
                <a:latin typeface="Cambria" pitchFamily="18" charset="0"/>
              </a:rPr>
              <a:t>Тел </a:t>
            </a:r>
            <a:r>
              <a:rPr lang="ru-RU" sz="1800" dirty="0" err="1" smtClean="0">
                <a:latin typeface="Cambria" pitchFamily="18" charset="0"/>
              </a:rPr>
              <a:t>әйберме</a:t>
            </a:r>
            <a:r>
              <a:rPr lang="ru-RU" sz="1800" dirty="0" smtClean="0">
                <a:latin typeface="Cambria" pitchFamily="18" charset="0"/>
              </a:rPr>
              <a:t>, </a:t>
            </a:r>
            <a:r>
              <a:rPr lang="ru-RU" sz="1800" dirty="0" err="1" smtClean="0">
                <a:latin typeface="Cambria" pitchFamily="18" charset="0"/>
              </a:rPr>
              <a:t>юҡҡа сыға торған</a:t>
            </a:r>
            <a:r>
              <a:rPr lang="ru-RU" sz="1800" dirty="0" smtClean="0">
                <a:latin typeface="Cambria" pitchFamily="18" charset="0"/>
              </a:rPr>
              <a:t>?</a:t>
            </a:r>
            <a:br>
              <a:rPr lang="ru-RU" sz="1800" dirty="0" smtClean="0">
                <a:latin typeface="Cambria" pitchFamily="18" charset="0"/>
              </a:rPr>
            </a:br>
            <a:r>
              <a:rPr lang="ru-RU" sz="1800" dirty="0" err="1" smtClean="0">
                <a:latin typeface="Cambria" pitchFamily="18" charset="0"/>
              </a:rPr>
              <a:t>Туҙға яҙмаҫ хәбәрҙәр ишетеп</a:t>
            </a:r>
            <a:r>
              <a:rPr lang="ru-RU" sz="1800" dirty="0" smtClean="0">
                <a:latin typeface="Cambria" pitchFamily="18" charset="0"/>
              </a:rPr>
              <a:t>,</a:t>
            </a:r>
            <a:br>
              <a:rPr lang="ru-RU" sz="1800" dirty="0" smtClean="0">
                <a:latin typeface="Cambria" pitchFamily="18" charset="0"/>
              </a:rPr>
            </a:br>
            <a:r>
              <a:rPr lang="ru-RU" sz="1800" dirty="0" err="1" smtClean="0">
                <a:latin typeface="Cambria" pitchFamily="18" charset="0"/>
              </a:rPr>
              <a:t>Ҡысҡыраһым килә ғәрлектән:</a:t>
            </a:r>
            <a:r>
              <a:rPr lang="ru-RU" sz="1800" dirty="0" smtClean="0">
                <a:latin typeface="Cambria" pitchFamily="18" charset="0"/>
              </a:rPr>
              <a:t/>
            </a:r>
            <a:br>
              <a:rPr lang="ru-RU" sz="1800" dirty="0" smtClean="0">
                <a:latin typeface="Cambria" pitchFamily="18" charset="0"/>
              </a:rPr>
            </a:br>
            <a:r>
              <a:rPr lang="ru-RU" sz="1800" dirty="0" err="1" smtClean="0">
                <a:latin typeface="Cambria" pitchFamily="18" charset="0"/>
              </a:rPr>
              <a:t>"Туған телең күсһен үҙ балаңа-</a:t>
            </a:r>
            <a:r>
              <a:rPr lang="ru-RU" sz="1800" dirty="0" smtClean="0">
                <a:latin typeface="Cambria" pitchFamily="18" charset="0"/>
              </a:rPr>
              <a:t/>
            </a:r>
            <a:br>
              <a:rPr lang="ru-RU" sz="1800" dirty="0" smtClean="0">
                <a:latin typeface="Cambria" pitchFamily="18" charset="0"/>
              </a:rPr>
            </a:br>
            <a:r>
              <a:rPr lang="ru-RU" sz="1800" dirty="0" err="1" smtClean="0">
                <a:latin typeface="Cambria" pitchFamily="18" charset="0"/>
              </a:rPr>
              <a:t>Оялма,һин, башҡорт, телеңдән!"</a:t>
            </a:r>
            <a:r>
              <a:rPr lang="ru-RU" sz="1800" dirty="0" smtClean="0">
                <a:latin typeface="Cambria" pitchFamily="18" charset="0"/>
              </a:rPr>
              <a:t/>
            </a:r>
            <a:br>
              <a:rPr lang="ru-RU" sz="1800" dirty="0" smtClean="0">
                <a:latin typeface="Cambria" pitchFamily="18" charset="0"/>
              </a:rPr>
            </a:br>
            <a:r>
              <a:rPr lang="ru-RU" sz="1800" dirty="0" err="1" smtClean="0">
                <a:latin typeface="Cambria" pitchFamily="18" charset="0"/>
              </a:rPr>
              <a:t>Юғалмаҫ һис,аҡһа башҡорт ҡаны,</a:t>
            </a:r>
            <a:r>
              <a:rPr lang="ru-RU" sz="1800" dirty="0" smtClean="0">
                <a:latin typeface="Cambria" pitchFamily="18" charset="0"/>
              </a:rPr>
              <a:t/>
            </a:r>
            <a:br>
              <a:rPr lang="ru-RU" sz="1800" dirty="0" smtClean="0">
                <a:latin typeface="Cambria" pitchFamily="18" charset="0"/>
              </a:rPr>
            </a:br>
            <a:r>
              <a:rPr lang="ru-RU" sz="1800" dirty="0" err="1" smtClean="0">
                <a:latin typeface="Cambria" pitchFamily="18" charset="0"/>
              </a:rPr>
              <a:t>Балаң тәтелдәһә башҡортса.</a:t>
            </a:r>
            <a:r>
              <a:rPr lang="ru-RU" sz="1800" dirty="0" smtClean="0">
                <a:latin typeface="Cambria" pitchFamily="18" charset="0"/>
              </a:rPr>
              <a:t/>
            </a:r>
            <a:br>
              <a:rPr lang="ru-RU" sz="1800" dirty="0" smtClean="0">
                <a:latin typeface="Cambria" pitchFamily="18" charset="0"/>
              </a:rPr>
            </a:br>
            <a:r>
              <a:rPr lang="ru-RU" sz="1800" dirty="0" err="1" smtClean="0">
                <a:latin typeface="Cambria" pitchFamily="18" charset="0"/>
              </a:rPr>
              <a:t>Оноторға бирмә үҙ телеңде,</a:t>
            </a:r>
            <a:r>
              <a:rPr lang="ru-RU" sz="1800" dirty="0" smtClean="0">
                <a:latin typeface="Cambria" pitchFamily="18" charset="0"/>
              </a:rPr>
              <a:t/>
            </a:r>
            <a:br>
              <a:rPr lang="ru-RU" sz="1800" dirty="0" smtClean="0">
                <a:latin typeface="Cambria" pitchFamily="18" charset="0"/>
              </a:rPr>
            </a:br>
            <a:r>
              <a:rPr lang="ru-RU" sz="1800" dirty="0" smtClean="0">
                <a:latin typeface="Cambria" pitchFamily="18" charset="0"/>
              </a:rPr>
              <a:t>Тел </a:t>
            </a:r>
            <a:r>
              <a:rPr lang="ru-RU" sz="1800" dirty="0" err="1" smtClean="0">
                <a:latin typeface="Cambria" pitchFamily="18" charset="0"/>
              </a:rPr>
              <a:t>йәшәһә</a:t>
            </a:r>
            <a:r>
              <a:rPr lang="ru-RU" sz="1800" dirty="0" smtClean="0">
                <a:latin typeface="Cambria" pitchFamily="18" charset="0"/>
              </a:rPr>
              <a:t>,</a:t>
            </a:r>
            <a:r>
              <a:rPr lang="ru-RU" sz="1800" dirty="0" err="1" smtClean="0">
                <a:latin typeface="Cambria" pitchFamily="18" charset="0"/>
              </a:rPr>
              <a:t>үлмәҫ Башҡорт </a:t>
            </a:r>
            <a:r>
              <a:rPr lang="ru-RU" sz="1800" dirty="0" smtClean="0">
                <a:latin typeface="Cambria" pitchFamily="18" charset="0"/>
              </a:rPr>
              <a:t>та!</a:t>
            </a:r>
            <a:br>
              <a:rPr lang="ru-RU" sz="1800" dirty="0" smtClean="0">
                <a:latin typeface="Cambria" pitchFamily="18" charset="0"/>
              </a:rPr>
            </a:br>
            <a:r>
              <a:rPr lang="ru-RU" sz="1800" dirty="0" smtClean="0">
                <a:latin typeface="Cambria" pitchFamily="18" charset="0"/>
              </a:rPr>
              <a:t>"Урал батыр"</a:t>
            </a:r>
            <a:r>
              <a:rPr lang="ru-RU" sz="1800" dirty="0" err="1" smtClean="0">
                <a:latin typeface="Cambria" pitchFamily="18" charset="0"/>
              </a:rPr>
              <a:t>кеүек ҡомартҡыны</a:t>
            </a:r>
            <a:r>
              <a:rPr lang="ru-RU" sz="1800" dirty="0" smtClean="0">
                <a:latin typeface="Cambria" pitchFamily="18" charset="0"/>
              </a:rPr>
              <a:t>,</a:t>
            </a:r>
            <a:br>
              <a:rPr lang="ru-RU" sz="1800" dirty="0" smtClean="0">
                <a:latin typeface="Cambria" pitchFamily="18" charset="0"/>
              </a:rPr>
            </a:br>
            <a:r>
              <a:rPr lang="ru-RU" sz="1800" dirty="0" err="1" smtClean="0">
                <a:latin typeface="Cambria" pitchFamily="18" charset="0"/>
              </a:rPr>
              <a:t>Юғалырмы ижад</a:t>
            </a:r>
            <a:r>
              <a:rPr lang="ru-RU" sz="1800" dirty="0" smtClean="0">
                <a:latin typeface="Cambria" pitchFamily="18" charset="0"/>
              </a:rPr>
              <a:t> </a:t>
            </a:r>
            <a:r>
              <a:rPr lang="ru-RU" sz="1800" dirty="0" err="1" smtClean="0">
                <a:latin typeface="Cambria" pitchFamily="18" charset="0"/>
              </a:rPr>
              <a:t>иткән </a:t>
            </a:r>
            <a:r>
              <a:rPr lang="ru-RU" sz="1800" dirty="0" smtClean="0">
                <a:latin typeface="Cambria" pitchFamily="18" charset="0"/>
              </a:rPr>
              <a:t>тел?</a:t>
            </a:r>
            <a:br>
              <a:rPr lang="ru-RU" sz="1800" dirty="0" smtClean="0">
                <a:latin typeface="Cambria" pitchFamily="18" charset="0"/>
              </a:rPr>
            </a:br>
            <a:r>
              <a:rPr lang="ru-RU" sz="1800" dirty="0" smtClean="0">
                <a:latin typeface="Cambria" pitchFamily="18" charset="0"/>
              </a:rPr>
              <a:t>Мин </a:t>
            </a:r>
            <a:r>
              <a:rPr lang="ru-RU" sz="1800" dirty="0" err="1" smtClean="0">
                <a:latin typeface="Cambria" pitchFamily="18" charset="0"/>
              </a:rPr>
              <a:t>ышанам</a:t>
            </a:r>
            <a:r>
              <a:rPr lang="ru-RU" sz="1800" dirty="0" smtClean="0">
                <a:latin typeface="Cambria" pitchFamily="18" charset="0"/>
              </a:rPr>
              <a:t>, </a:t>
            </a:r>
            <a:r>
              <a:rPr lang="ru-RU" sz="1800" dirty="0" err="1" smtClean="0">
                <a:latin typeface="Cambria" pitchFamily="18" charset="0"/>
              </a:rPr>
              <a:t>башҡорт балалары</a:t>
            </a:r>
            <a:r>
              <a:rPr lang="ru-RU" sz="1800" dirty="0" smtClean="0">
                <a:latin typeface="Cambria" pitchFamily="18" charset="0"/>
              </a:rPr>
              <a:t>,</a:t>
            </a:r>
            <a:br>
              <a:rPr lang="ru-RU" sz="1800" dirty="0" smtClean="0">
                <a:latin typeface="Cambria" pitchFamily="18" charset="0"/>
              </a:rPr>
            </a:br>
            <a:r>
              <a:rPr lang="ru-RU" sz="1800" dirty="0" smtClean="0">
                <a:latin typeface="Cambria" pitchFamily="18" charset="0"/>
              </a:rPr>
              <a:t>"Уйыл","Азаматты"</a:t>
            </a:r>
            <a:r>
              <a:rPr lang="ru-RU" sz="1800" dirty="0" err="1" smtClean="0">
                <a:latin typeface="Cambria" pitchFamily="18" charset="0"/>
              </a:rPr>
              <a:t>көйләр гел</a:t>
            </a:r>
            <a:r>
              <a:rPr lang="ru-RU" sz="1800" dirty="0" smtClean="0">
                <a:latin typeface="Cambria" pitchFamily="18" charset="0"/>
              </a:rPr>
              <a:t>.</a:t>
            </a:r>
            <a:br>
              <a:rPr lang="ru-RU" sz="1800" dirty="0" smtClean="0">
                <a:latin typeface="Cambria" pitchFamily="18" charset="0"/>
              </a:rPr>
            </a:br>
            <a:r>
              <a:rPr lang="ru-RU" sz="1800" dirty="0" err="1" smtClean="0">
                <a:latin typeface="Cambria" pitchFamily="18" charset="0"/>
              </a:rPr>
              <a:t>Тел-мәңгелек,күскән ҡанбабанан,</a:t>
            </a:r>
            <a:r>
              <a:rPr lang="ru-RU" sz="1800" dirty="0" smtClean="0">
                <a:latin typeface="Cambria" pitchFamily="18" charset="0"/>
              </a:rPr>
              <a:t/>
            </a:r>
            <a:br>
              <a:rPr lang="ru-RU" sz="1800" dirty="0" smtClean="0">
                <a:latin typeface="Cambria" pitchFamily="18" charset="0"/>
              </a:rPr>
            </a:br>
            <a:r>
              <a:rPr lang="ru-RU" sz="1800" dirty="0" err="1" smtClean="0">
                <a:latin typeface="Cambria" pitchFamily="18" charset="0"/>
              </a:rPr>
              <a:t>Юҡҡа сыҡмаҫ оло</a:t>
            </a:r>
            <a:r>
              <a:rPr lang="ru-RU" sz="1800" dirty="0" smtClean="0">
                <a:latin typeface="Cambria" pitchFamily="18" charset="0"/>
              </a:rPr>
              <a:t> аманат.</a:t>
            </a:r>
            <a:br>
              <a:rPr lang="ru-RU" sz="1800" dirty="0" smtClean="0">
                <a:latin typeface="Cambria" pitchFamily="18" charset="0"/>
              </a:rPr>
            </a:br>
            <a:r>
              <a:rPr lang="ru-RU" sz="1800" dirty="0" err="1" smtClean="0">
                <a:latin typeface="Cambria" pitchFamily="18" charset="0"/>
              </a:rPr>
              <a:t>Ата-баба</a:t>
            </a:r>
            <a:r>
              <a:rPr lang="ru-RU" sz="1800" dirty="0" smtClean="0">
                <a:latin typeface="Cambria" pitchFamily="18" charset="0"/>
              </a:rPr>
              <a:t> </a:t>
            </a:r>
            <a:r>
              <a:rPr lang="ru-RU" sz="1800" dirty="0" err="1" smtClean="0">
                <a:latin typeface="Cambria" pitchFamily="18" charset="0"/>
              </a:rPr>
              <a:t>телен</a:t>
            </a:r>
            <a:r>
              <a:rPr lang="ru-RU" sz="1800" dirty="0" smtClean="0">
                <a:latin typeface="Cambria" pitchFamily="18" charset="0"/>
              </a:rPr>
              <a:t> </a:t>
            </a:r>
            <a:r>
              <a:rPr lang="ru-RU" sz="1800" dirty="0" err="1" smtClean="0">
                <a:latin typeface="Cambria" pitchFamily="18" charset="0"/>
              </a:rPr>
              <a:t>һанға һуҡмай,</a:t>
            </a:r>
            <a:r>
              <a:rPr lang="ru-RU" sz="1800" dirty="0" smtClean="0">
                <a:latin typeface="Cambria" pitchFamily="18" charset="0"/>
              </a:rPr>
              <a:t/>
            </a:r>
            <a:br>
              <a:rPr lang="ru-RU" sz="1800" dirty="0" smtClean="0">
                <a:latin typeface="Cambria" pitchFamily="18" charset="0"/>
              </a:rPr>
            </a:br>
            <a:r>
              <a:rPr lang="ru-RU" sz="1800" dirty="0" err="1" smtClean="0">
                <a:latin typeface="Cambria" pitchFamily="18" charset="0"/>
              </a:rPr>
              <a:t>Алма</a:t>
            </a:r>
            <a:r>
              <a:rPr lang="ru-RU" sz="1800" dirty="0" smtClean="0">
                <a:latin typeface="Cambria" pitchFamily="18" charset="0"/>
              </a:rPr>
              <a:t> </a:t>
            </a:r>
            <a:r>
              <a:rPr lang="ru-RU" sz="1800" dirty="0" err="1" smtClean="0">
                <a:latin typeface="Cambria" pitchFamily="18" charset="0"/>
              </a:rPr>
              <a:t>күңелеңә яманат</a:t>
            </a:r>
            <a:r>
              <a:rPr lang="ru-RU" sz="1800" dirty="0" smtClean="0">
                <a:latin typeface="Cambria" pitchFamily="18" charset="0"/>
              </a:rPr>
              <a:t>-</a:t>
            </a:r>
            <a:br>
              <a:rPr lang="ru-RU" sz="1800" dirty="0" smtClean="0">
                <a:latin typeface="Cambria" pitchFamily="18" charset="0"/>
              </a:rPr>
            </a:br>
            <a:r>
              <a:rPr lang="ru-RU" sz="1800" dirty="0" err="1" smtClean="0">
                <a:latin typeface="Cambria" pitchFamily="18" charset="0"/>
              </a:rPr>
              <a:t>Юғалмаһын изге</a:t>
            </a:r>
            <a:r>
              <a:rPr lang="ru-RU" sz="1800" dirty="0" smtClean="0">
                <a:latin typeface="Cambria" pitchFamily="18" charset="0"/>
              </a:rPr>
              <a:t> Аманат!                    </a:t>
            </a:r>
            <a:r>
              <a:rPr lang="ru-RU" sz="1800" b="1" i="1" dirty="0" err="1" smtClean="0">
                <a:latin typeface="Cambria" pitchFamily="18" charset="0"/>
              </a:rPr>
              <a:t>Әлфиә Абдрафиҡова.</a:t>
            </a:r>
            <a:r>
              <a:rPr lang="ru-RU" sz="1800" b="1" i="1" dirty="0" smtClean="0">
                <a:latin typeface="Cambria" pitchFamily="18" charset="0"/>
              </a:rPr>
              <a:t> </a:t>
            </a:r>
            <a:r>
              <a:rPr lang="ru-RU" sz="1800" dirty="0" smtClean="0">
                <a:latin typeface="Cambria" pitchFamily="18" charset="0"/>
              </a:rPr>
              <a:t/>
            </a:r>
            <a:br>
              <a:rPr lang="ru-RU" sz="1800" dirty="0" smtClean="0">
                <a:latin typeface="Cambria" pitchFamily="18" charset="0"/>
              </a:rPr>
            </a:br>
            <a:r>
              <a:rPr lang="ru-RU" sz="1800" dirty="0" smtClean="0">
                <a:latin typeface="Cambria" pitchFamily="18" charset="0"/>
              </a:rPr>
              <a:t/>
            </a:r>
            <a:br>
              <a:rPr lang="ru-RU" sz="1800" dirty="0" smtClean="0">
                <a:latin typeface="Cambria" pitchFamily="18" charset="0"/>
              </a:rPr>
            </a:br>
            <a:endParaRPr lang="ru-RU" sz="1800" b="1" i="1" dirty="0">
              <a:latin typeface="Cambria" pitchFamily="18" charset="0"/>
            </a:endParaRPr>
          </a:p>
        </p:txBody>
      </p:sp>
    </p:spTree>
  </p:cSld>
  <p:clrMapOvr>
    <a:masterClrMapping/>
  </p:clrMapOvr>
  <p:transition advClick="0" advTm="2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XWVrVuFq1oM.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3059832" y="404664"/>
            <a:ext cx="5472608" cy="6669360"/>
          </a:xfrm>
        </p:spPr>
        <p:txBody>
          <a:bodyPr>
            <a:normAutofit fontScale="85000" lnSpcReduction="20000"/>
          </a:bodyPr>
          <a:lstStyle/>
          <a:p>
            <a:pPr>
              <a:buNone/>
            </a:pPr>
            <a:r>
              <a:rPr lang="ru-RU" b="1" dirty="0" smtClean="0">
                <a:solidFill>
                  <a:schemeClr val="accent3">
                    <a:lumMod val="50000"/>
                  </a:schemeClr>
                </a:solidFill>
                <a:latin typeface="Century" pitchFamily="18" charset="0"/>
              </a:rPr>
              <a:t> </a:t>
            </a:r>
            <a:r>
              <a:rPr lang="ru-RU" b="1" dirty="0" err="1" smtClean="0">
                <a:solidFill>
                  <a:schemeClr val="accent3">
                    <a:lumMod val="50000"/>
                  </a:schemeClr>
                </a:solidFill>
                <a:latin typeface="Century" pitchFamily="18" charset="0"/>
              </a:rPr>
              <a:t>Башҡорт телен</a:t>
            </a:r>
            <a:r>
              <a:rPr lang="ru-RU" b="1" dirty="0" smtClean="0">
                <a:solidFill>
                  <a:schemeClr val="accent3">
                    <a:lumMod val="50000"/>
                  </a:schemeClr>
                </a:solidFill>
                <a:latin typeface="Century" pitchFamily="18" charset="0"/>
              </a:rPr>
              <a:t> </a:t>
            </a:r>
            <a:r>
              <a:rPr lang="ru-RU" b="1" dirty="0" err="1" smtClean="0">
                <a:solidFill>
                  <a:schemeClr val="accent3">
                    <a:lumMod val="50000"/>
                  </a:schemeClr>
                </a:solidFill>
                <a:latin typeface="Century" pitchFamily="18" charset="0"/>
              </a:rPr>
              <a:t>данлайбыҙ!</a:t>
            </a:r>
            <a:r>
              <a:rPr lang="ru-RU" dirty="0" smtClean="0">
                <a:solidFill>
                  <a:schemeClr val="accent3">
                    <a:lumMod val="50000"/>
                  </a:schemeClr>
                </a:solidFill>
                <a:latin typeface="Century" pitchFamily="18" charset="0"/>
              </a:rPr>
              <a:t/>
            </a:r>
            <a:br>
              <a:rPr lang="ru-RU" dirty="0" smtClean="0">
                <a:solidFill>
                  <a:schemeClr val="accent3">
                    <a:lumMod val="50000"/>
                  </a:schemeClr>
                </a:solidFill>
                <a:latin typeface="Century" pitchFamily="18" charset="0"/>
              </a:rPr>
            </a:br>
            <a:r>
              <a:rPr lang="ru-RU" dirty="0" smtClean="0">
                <a:solidFill>
                  <a:schemeClr val="accent3">
                    <a:lumMod val="50000"/>
                  </a:schemeClr>
                </a:solidFill>
                <a:latin typeface="Century" pitchFamily="18" charset="0"/>
              </a:rPr>
              <a:t/>
            </a:r>
            <a:br>
              <a:rPr lang="ru-RU" dirty="0" smtClean="0">
                <a:solidFill>
                  <a:schemeClr val="accent3">
                    <a:lumMod val="50000"/>
                  </a:schemeClr>
                </a:solidFill>
                <a:latin typeface="Century" pitchFamily="18" charset="0"/>
              </a:rPr>
            </a:br>
            <a:r>
              <a:rPr lang="ru-RU" dirty="0" err="1" smtClean="0">
                <a:solidFill>
                  <a:schemeClr val="accent3">
                    <a:lumMod val="50000"/>
                  </a:schemeClr>
                </a:solidFill>
                <a:latin typeface="Century" pitchFamily="18" charset="0"/>
              </a:rPr>
              <a:t>Тыуған ерҙә таңдар ата</a:t>
            </a:r>
            <a:r>
              <a:rPr lang="ru-RU" dirty="0" smtClean="0">
                <a:solidFill>
                  <a:schemeClr val="accent3">
                    <a:lumMod val="50000"/>
                  </a:schemeClr>
                </a:solidFill>
                <a:latin typeface="Century" pitchFamily="18" charset="0"/>
              </a:rPr>
              <a:t/>
            </a:r>
            <a:br>
              <a:rPr lang="ru-RU" dirty="0" smtClean="0">
                <a:solidFill>
                  <a:schemeClr val="accent3">
                    <a:lumMod val="50000"/>
                  </a:schemeClr>
                </a:solidFill>
                <a:latin typeface="Century" pitchFamily="18" charset="0"/>
              </a:rPr>
            </a:br>
            <a:r>
              <a:rPr lang="ru-RU" dirty="0" err="1" smtClean="0">
                <a:solidFill>
                  <a:schemeClr val="accent3">
                    <a:lumMod val="50000"/>
                  </a:schemeClr>
                </a:solidFill>
                <a:latin typeface="Century" pitchFamily="18" charset="0"/>
              </a:rPr>
              <a:t>Нурҙарға сумып</a:t>
            </a:r>
            <a:r>
              <a:rPr lang="ru-RU" dirty="0" smtClean="0">
                <a:solidFill>
                  <a:schemeClr val="accent3">
                    <a:lumMod val="50000"/>
                  </a:schemeClr>
                </a:solidFill>
                <a:latin typeface="Century" pitchFamily="18" charset="0"/>
              </a:rPr>
              <a:t>,</a:t>
            </a:r>
            <a:br>
              <a:rPr lang="ru-RU" dirty="0" smtClean="0">
                <a:solidFill>
                  <a:schemeClr val="accent3">
                    <a:lumMod val="50000"/>
                  </a:schemeClr>
                </a:solidFill>
                <a:latin typeface="Century" pitchFamily="18" charset="0"/>
              </a:rPr>
            </a:br>
            <a:r>
              <a:rPr lang="ru-RU" dirty="0" err="1" smtClean="0">
                <a:solidFill>
                  <a:schemeClr val="accent3">
                    <a:lumMod val="50000"/>
                  </a:schemeClr>
                </a:solidFill>
                <a:latin typeface="Century" pitchFamily="18" charset="0"/>
              </a:rPr>
              <a:t>Туған телдә ҡошом һайрай</a:t>
            </a:r>
            <a:r>
              <a:rPr lang="ru-RU" dirty="0" smtClean="0">
                <a:solidFill>
                  <a:schemeClr val="accent3">
                    <a:lumMod val="50000"/>
                  </a:schemeClr>
                </a:solidFill>
                <a:latin typeface="Century" pitchFamily="18" charset="0"/>
              </a:rPr>
              <a:t/>
            </a:r>
            <a:br>
              <a:rPr lang="ru-RU" dirty="0" smtClean="0">
                <a:solidFill>
                  <a:schemeClr val="accent3">
                    <a:lumMod val="50000"/>
                  </a:schemeClr>
                </a:solidFill>
                <a:latin typeface="Century" pitchFamily="18" charset="0"/>
              </a:rPr>
            </a:br>
            <a:r>
              <a:rPr lang="ru-RU" dirty="0" err="1" smtClean="0">
                <a:solidFill>
                  <a:schemeClr val="accent3">
                    <a:lumMod val="50000"/>
                  </a:schemeClr>
                </a:solidFill>
                <a:latin typeface="Century" pitchFamily="18" charset="0"/>
              </a:rPr>
              <a:t>Тауышы</a:t>
            </a:r>
            <a:r>
              <a:rPr lang="ru-RU" dirty="0" smtClean="0">
                <a:solidFill>
                  <a:schemeClr val="accent3">
                    <a:lumMod val="50000"/>
                  </a:schemeClr>
                </a:solidFill>
                <a:latin typeface="Century" pitchFamily="18" charset="0"/>
              </a:rPr>
              <a:t> </a:t>
            </a:r>
            <a:r>
              <a:rPr lang="ru-RU" dirty="0" err="1" smtClean="0">
                <a:solidFill>
                  <a:schemeClr val="accent3">
                    <a:lumMod val="50000"/>
                  </a:schemeClr>
                </a:solidFill>
                <a:latin typeface="Century" pitchFamily="18" charset="0"/>
              </a:rPr>
              <a:t>сут-сут</a:t>
            </a:r>
            <a:r>
              <a:rPr lang="ru-RU" dirty="0" smtClean="0">
                <a:solidFill>
                  <a:schemeClr val="accent3">
                    <a:lumMod val="50000"/>
                  </a:schemeClr>
                </a:solidFill>
                <a:latin typeface="Century" pitchFamily="18" charset="0"/>
              </a:rPr>
              <a:t>.</a:t>
            </a:r>
            <a:br>
              <a:rPr lang="ru-RU" dirty="0" smtClean="0">
                <a:solidFill>
                  <a:schemeClr val="accent3">
                    <a:lumMod val="50000"/>
                  </a:schemeClr>
                </a:solidFill>
                <a:latin typeface="Century" pitchFamily="18" charset="0"/>
              </a:rPr>
            </a:br>
            <a:r>
              <a:rPr lang="ru-RU" dirty="0" smtClean="0">
                <a:solidFill>
                  <a:schemeClr val="accent3">
                    <a:lumMod val="50000"/>
                  </a:schemeClr>
                </a:solidFill>
                <a:latin typeface="Century" pitchFamily="18" charset="0"/>
              </a:rPr>
              <a:t/>
            </a:r>
            <a:br>
              <a:rPr lang="ru-RU" dirty="0" smtClean="0">
                <a:solidFill>
                  <a:schemeClr val="accent3">
                    <a:lumMod val="50000"/>
                  </a:schemeClr>
                </a:solidFill>
                <a:latin typeface="Century" pitchFamily="18" charset="0"/>
              </a:rPr>
            </a:br>
            <a:r>
              <a:rPr lang="ru-RU" dirty="0" err="1" smtClean="0">
                <a:solidFill>
                  <a:schemeClr val="accent3">
                    <a:lumMod val="50000"/>
                  </a:schemeClr>
                </a:solidFill>
                <a:latin typeface="Century" pitchFamily="18" charset="0"/>
              </a:rPr>
              <a:t>Тыуған ергә тамыр</a:t>
            </a:r>
            <a:r>
              <a:rPr lang="ru-RU" dirty="0" smtClean="0">
                <a:solidFill>
                  <a:schemeClr val="accent3">
                    <a:lumMod val="50000"/>
                  </a:schemeClr>
                </a:solidFill>
                <a:latin typeface="Century" pitchFamily="18" charset="0"/>
              </a:rPr>
              <a:t> </a:t>
            </a:r>
            <a:r>
              <a:rPr lang="ru-RU" dirty="0" err="1" smtClean="0">
                <a:solidFill>
                  <a:schemeClr val="accent3">
                    <a:lumMod val="50000"/>
                  </a:schemeClr>
                </a:solidFill>
                <a:latin typeface="Century" pitchFamily="18" charset="0"/>
              </a:rPr>
              <a:t>һеңгән</a:t>
            </a:r>
            <a:r>
              <a:rPr lang="ru-RU" dirty="0" smtClean="0">
                <a:solidFill>
                  <a:schemeClr val="accent3">
                    <a:lumMod val="50000"/>
                  </a:schemeClr>
                </a:solidFill>
                <a:latin typeface="Century" pitchFamily="18" charset="0"/>
              </a:rPr>
              <a:t/>
            </a:r>
            <a:br>
              <a:rPr lang="ru-RU" dirty="0" smtClean="0">
                <a:solidFill>
                  <a:schemeClr val="accent3">
                    <a:lumMod val="50000"/>
                  </a:schemeClr>
                </a:solidFill>
                <a:latin typeface="Century" pitchFamily="18" charset="0"/>
              </a:rPr>
            </a:br>
            <a:r>
              <a:rPr lang="ru-RU" dirty="0" err="1" smtClean="0">
                <a:solidFill>
                  <a:schemeClr val="accent3">
                    <a:lumMod val="50000"/>
                  </a:schemeClr>
                </a:solidFill>
                <a:latin typeface="Century" pitchFamily="18" charset="0"/>
              </a:rPr>
              <a:t>Ишелеп</a:t>
            </a:r>
            <a:r>
              <a:rPr lang="ru-RU" dirty="0" smtClean="0">
                <a:solidFill>
                  <a:schemeClr val="accent3">
                    <a:lumMod val="50000"/>
                  </a:schemeClr>
                </a:solidFill>
                <a:latin typeface="Century" pitchFamily="18" charset="0"/>
              </a:rPr>
              <a:t> </a:t>
            </a:r>
            <a:r>
              <a:rPr lang="ru-RU" dirty="0" err="1" smtClean="0">
                <a:solidFill>
                  <a:schemeClr val="accent3">
                    <a:lumMod val="50000"/>
                  </a:schemeClr>
                </a:solidFill>
                <a:latin typeface="Century" pitchFamily="18" charset="0"/>
              </a:rPr>
              <a:t>үҫкәс,</a:t>
            </a:r>
            <a:r>
              <a:rPr lang="ru-RU" dirty="0" smtClean="0">
                <a:solidFill>
                  <a:schemeClr val="accent3">
                    <a:lumMod val="50000"/>
                  </a:schemeClr>
                </a:solidFill>
                <a:latin typeface="Century" pitchFamily="18" charset="0"/>
              </a:rPr>
              <a:t/>
            </a:r>
            <a:br>
              <a:rPr lang="ru-RU" dirty="0" smtClean="0">
                <a:solidFill>
                  <a:schemeClr val="accent3">
                    <a:lumMod val="50000"/>
                  </a:schemeClr>
                </a:solidFill>
                <a:latin typeface="Century" pitchFamily="18" charset="0"/>
              </a:rPr>
            </a:br>
            <a:r>
              <a:rPr lang="ru-RU" dirty="0" err="1" smtClean="0">
                <a:solidFill>
                  <a:schemeClr val="accent3">
                    <a:lumMod val="50000"/>
                  </a:schemeClr>
                </a:solidFill>
                <a:latin typeface="Century" pitchFamily="18" charset="0"/>
              </a:rPr>
              <a:t>Туған телдә һөйләшкәнбеҙ</a:t>
            </a:r>
            <a:r>
              <a:rPr lang="ru-RU" dirty="0" smtClean="0">
                <a:solidFill>
                  <a:schemeClr val="accent3">
                    <a:lumMod val="50000"/>
                  </a:schemeClr>
                </a:solidFill>
                <a:latin typeface="Century" pitchFamily="18" charset="0"/>
              </a:rPr>
              <a:t/>
            </a:r>
            <a:br>
              <a:rPr lang="ru-RU" dirty="0" smtClean="0">
                <a:solidFill>
                  <a:schemeClr val="accent3">
                    <a:lumMod val="50000"/>
                  </a:schemeClr>
                </a:solidFill>
                <a:latin typeface="Century" pitchFamily="18" charset="0"/>
              </a:rPr>
            </a:br>
            <a:r>
              <a:rPr lang="ru-RU" dirty="0" err="1" smtClean="0">
                <a:solidFill>
                  <a:schemeClr val="accent3">
                    <a:lumMod val="50000"/>
                  </a:schemeClr>
                </a:solidFill>
                <a:latin typeface="Century" pitchFamily="18" charset="0"/>
              </a:rPr>
              <a:t>Ишетеп</a:t>
            </a:r>
            <a:r>
              <a:rPr lang="ru-RU" dirty="0" smtClean="0">
                <a:solidFill>
                  <a:schemeClr val="accent3">
                    <a:lumMod val="50000"/>
                  </a:schemeClr>
                </a:solidFill>
                <a:latin typeface="Century" pitchFamily="18" charset="0"/>
              </a:rPr>
              <a:t> </a:t>
            </a:r>
            <a:r>
              <a:rPr lang="ru-RU" dirty="0" err="1" smtClean="0">
                <a:solidFill>
                  <a:schemeClr val="accent3">
                    <a:lumMod val="50000"/>
                  </a:schemeClr>
                </a:solidFill>
                <a:latin typeface="Century" pitchFamily="18" charset="0"/>
              </a:rPr>
              <a:t>үҫкәс.</a:t>
            </a:r>
            <a:r>
              <a:rPr lang="ru-RU" dirty="0" smtClean="0">
                <a:solidFill>
                  <a:schemeClr val="accent3">
                    <a:lumMod val="50000"/>
                  </a:schemeClr>
                </a:solidFill>
                <a:latin typeface="Century" pitchFamily="18" charset="0"/>
              </a:rPr>
              <a:t/>
            </a:r>
            <a:br>
              <a:rPr lang="ru-RU" dirty="0" smtClean="0">
                <a:solidFill>
                  <a:schemeClr val="accent3">
                    <a:lumMod val="50000"/>
                  </a:schemeClr>
                </a:solidFill>
                <a:latin typeface="Century" pitchFamily="18" charset="0"/>
              </a:rPr>
            </a:br>
            <a:r>
              <a:rPr lang="ru-RU" dirty="0" smtClean="0">
                <a:solidFill>
                  <a:schemeClr val="accent3">
                    <a:lumMod val="50000"/>
                  </a:schemeClr>
                </a:solidFill>
                <a:latin typeface="Century" pitchFamily="18" charset="0"/>
              </a:rPr>
              <a:t/>
            </a:r>
            <a:br>
              <a:rPr lang="ru-RU" dirty="0" smtClean="0">
                <a:solidFill>
                  <a:schemeClr val="accent3">
                    <a:lumMod val="50000"/>
                  </a:schemeClr>
                </a:solidFill>
                <a:latin typeface="Century" pitchFamily="18" charset="0"/>
              </a:rPr>
            </a:br>
            <a:r>
              <a:rPr lang="ru-RU" dirty="0" err="1" smtClean="0">
                <a:solidFill>
                  <a:schemeClr val="accent3">
                    <a:lumMod val="50000"/>
                  </a:schemeClr>
                </a:solidFill>
                <a:latin typeface="Century" pitchFamily="18" charset="0"/>
              </a:rPr>
              <a:t>Тыуған ерем</a:t>
            </a:r>
            <a:r>
              <a:rPr lang="ru-RU" dirty="0" smtClean="0">
                <a:solidFill>
                  <a:schemeClr val="accent3">
                    <a:lumMod val="50000"/>
                  </a:schemeClr>
                </a:solidFill>
                <a:latin typeface="Century" pitchFamily="18" charset="0"/>
              </a:rPr>
              <a:t> </a:t>
            </a:r>
            <a:r>
              <a:rPr lang="ru-RU" dirty="0" err="1" smtClean="0">
                <a:solidFill>
                  <a:schemeClr val="accent3">
                    <a:lumMod val="50000"/>
                  </a:schemeClr>
                </a:solidFill>
                <a:latin typeface="Century" pitchFamily="18" charset="0"/>
              </a:rPr>
              <a:t>,туған телем</a:t>
            </a:r>
            <a:r>
              <a:rPr lang="ru-RU" dirty="0" smtClean="0">
                <a:solidFill>
                  <a:schemeClr val="accent3">
                    <a:lumMod val="50000"/>
                  </a:schemeClr>
                </a:solidFill>
                <a:latin typeface="Century" pitchFamily="18" charset="0"/>
              </a:rPr>
              <a:t> -</a:t>
            </a:r>
            <a:br>
              <a:rPr lang="ru-RU" dirty="0" smtClean="0">
                <a:solidFill>
                  <a:schemeClr val="accent3">
                    <a:lumMod val="50000"/>
                  </a:schemeClr>
                </a:solidFill>
                <a:latin typeface="Century" pitchFamily="18" charset="0"/>
              </a:rPr>
            </a:br>
            <a:r>
              <a:rPr lang="ru-RU" dirty="0" err="1" smtClean="0">
                <a:solidFill>
                  <a:schemeClr val="accent3">
                    <a:lumMod val="50000"/>
                  </a:schemeClr>
                </a:solidFill>
                <a:latin typeface="Century" pitchFamily="18" charset="0"/>
              </a:rPr>
              <a:t>Һөйөүем минең</a:t>
            </a:r>
            <a:r>
              <a:rPr lang="ru-RU" dirty="0" smtClean="0">
                <a:solidFill>
                  <a:schemeClr val="accent3">
                    <a:lumMod val="50000"/>
                  </a:schemeClr>
                </a:solidFill>
                <a:latin typeface="Century" pitchFamily="18" charset="0"/>
              </a:rPr>
              <a:t/>
            </a:r>
            <a:br>
              <a:rPr lang="ru-RU" dirty="0" smtClean="0">
                <a:solidFill>
                  <a:schemeClr val="accent3">
                    <a:lumMod val="50000"/>
                  </a:schemeClr>
                </a:solidFill>
                <a:latin typeface="Century" pitchFamily="18" charset="0"/>
              </a:rPr>
            </a:br>
            <a:r>
              <a:rPr lang="ru-RU" dirty="0" err="1" smtClean="0">
                <a:solidFill>
                  <a:schemeClr val="accent3">
                    <a:lumMod val="50000"/>
                  </a:schemeClr>
                </a:solidFill>
                <a:latin typeface="Century" pitchFamily="18" charset="0"/>
              </a:rPr>
              <a:t>Тыуған ерем</a:t>
            </a:r>
            <a:r>
              <a:rPr lang="ru-RU" dirty="0" smtClean="0">
                <a:solidFill>
                  <a:schemeClr val="accent3">
                    <a:lumMod val="50000"/>
                  </a:schemeClr>
                </a:solidFill>
                <a:latin typeface="Century" pitchFamily="18" charset="0"/>
              </a:rPr>
              <a:t> </a:t>
            </a:r>
            <a:r>
              <a:rPr lang="ru-RU" dirty="0" err="1" smtClean="0">
                <a:solidFill>
                  <a:schemeClr val="accent3">
                    <a:lumMod val="50000"/>
                  </a:schemeClr>
                </a:solidFill>
                <a:latin typeface="Century" pitchFamily="18" charset="0"/>
              </a:rPr>
              <a:t>,туған телем</a:t>
            </a:r>
            <a:r>
              <a:rPr lang="ru-RU" dirty="0" smtClean="0">
                <a:solidFill>
                  <a:schemeClr val="accent3">
                    <a:lumMod val="50000"/>
                  </a:schemeClr>
                </a:solidFill>
                <a:latin typeface="Century" pitchFamily="18" charset="0"/>
              </a:rPr>
              <a:t> -</a:t>
            </a:r>
            <a:br>
              <a:rPr lang="ru-RU" dirty="0" smtClean="0">
                <a:solidFill>
                  <a:schemeClr val="accent3">
                    <a:lumMod val="50000"/>
                  </a:schemeClr>
                </a:solidFill>
                <a:latin typeface="Century" pitchFamily="18" charset="0"/>
              </a:rPr>
            </a:br>
            <a:r>
              <a:rPr lang="ru-RU" dirty="0" err="1" smtClean="0">
                <a:solidFill>
                  <a:schemeClr val="accent3">
                    <a:lumMod val="50000"/>
                  </a:schemeClr>
                </a:solidFill>
                <a:latin typeface="Century" pitchFamily="18" charset="0"/>
              </a:rPr>
              <a:t>Ғүмерлек тиңем!</a:t>
            </a:r>
            <a:r>
              <a:rPr lang="ru-RU" dirty="0" smtClean="0">
                <a:solidFill>
                  <a:schemeClr val="accent3">
                    <a:lumMod val="50000"/>
                  </a:schemeClr>
                </a:solidFill>
                <a:latin typeface="Century" pitchFamily="18" charset="0"/>
              </a:rPr>
              <a:t/>
            </a:r>
            <a:br>
              <a:rPr lang="ru-RU" dirty="0" smtClean="0">
                <a:solidFill>
                  <a:schemeClr val="accent3">
                    <a:lumMod val="50000"/>
                  </a:schemeClr>
                </a:solidFill>
                <a:latin typeface="Century" pitchFamily="18" charset="0"/>
              </a:rPr>
            </a:br>
            <a:r>
              <a:rPr lang="ru-RU" dirty="0" smtClean="0">
                <a:solidFill>
                  <a:schemeClr val="accent3">
                    <a:lumMod val="50000"/>
                  </a:schemeClr>
                </a:solidFill>
                <a:latin typeface="Century" pitchFamily="18" charset="0"/>
              </a:rPr>
              <a:t/>
            </a:r>
            <a:br>
              <a:rPr lang="ru-RU" dirty="0" smtClean="0">
                <a:solidFill>
                  <a:schemeClr val="accent3">
                    <a:lumMod val="50000"/>
                  </a:schemeClr>
                </a:solidFill>
                <a:latin typeface="Century" pitchFamily="18" charset="0"/>
              </a:rPr>
            </a:br>
            <a:r>
              <a:rPr lang="ru-RU" b="1" i="1" dirty="0" smtClean="0">
                <a:solidFill>
                  <a:schemeClr val="accent3">
                    <a:lumMod val="50000"/>
                  </a:schemeClr>
                </a:solidFill>
                <a:latin typeface="Century" pitchFamily="18" charset="0"/>
              </a:rPr>
              <a:t>Марсель </a:t>
            </a:r>
            <a:r>
              <a:rPr lang="ru-RU" b="1" i="1" dirty="0" err="1" smtClean="0">
                <a:solidFill>
                  <a:schemeClr val="accent3">
                    <a:lumMod val="50000"/>
                  </a:schemeClr>
                </a:solidFill>
                <a:latin typeface="Century" pitchFamily="18" charset="0"/>
              </a:rPr>
              <a:t>Хамматов</a:t>
            </a:r>
            <a:endParaRPr lang="ru-RU" b="1" i="1" dirty="0">
              <a:solidFill>
                <a:schemeClr val="accent3">
                  <a:lumMod val="50000"/>
                </a:schemeClr>
              </a:solidFill>
              <a:latin typeface="Century" pitchFamily="18" charset="0"/>
            </a:endParaRPr>
          </a:p>
        </p:txBody>
      </p:sp>
    </p:spTree>
  </p:cSld>
  <p:clrMapOvr>
    <a:masterClrMapping/>
  </p:clrMapOvr>
  <p:transition advClick="0" advTm="2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XWVrVuFq1oM.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2195736" y="332656"/>
            <a:ext cx="6624736" cy="6669360"/>
          </a:xfrm>
        </p:spPr>
        <p:txBody>
          <a:bodyPr>
            <a:normAutofit fontScale="85000" lnSpcReduction="20000"/>
          </a:bodyPr>
          <a:lstStyle/>
          <a:p>
            <a:pPr>
              <a:buNone/>
            </a:pPr>
            <a:r>
              <a:rPr lang="ru-RU" b="1" dirty="0" smtClean="0">
                <a:solidFill>
                  <a:schemeClr val="tx2">
                    <a:lumMod val="75000"/>
                  </a:schemeClr>
                </a:solidFill>
                <a:latin typeface="Cambria" pitchFamily="18" charset="0"/>
              </a:rPr>
              <a:t>       Ер </a:t>
            </a:r>
            <a:r>
              <a:rPr lang="ru-RU" b="1" dirty="0" err="1" smtClean="0">
                <a:solidFill>
                  <a:schemeClr val="tx2">
                    <a:lumMod val="75000"/>
                  </a:schemeClr>
                </a:solidFill>
                <a:latin typeface="Cambria" pitchFamily="18" charset="0"/>
              </a:rPr>
              <a:t>бөтмәһә</a:t>
            </a:r>
            <a:r>
              <a:rPr lang="ru-RU" b="1" dirty="0" smtClean="0">
                <a:solidFill>
                  <a:schemeClr val="tx2">
                    <a:lumMod val="75000"/>
                  </a:schemeClr>
                </a:solidFill>
                <a:latin typeface="Cambria" pitchFamily="18" charset="0"/>
              </a:rPr>
              <a:t>, тел </a:t>
            </a:r>
            <a:r>
              <a:rPr lang="ru-RU" b="1" dirty="0" err="1" smtClean="0">
                <a:solidFill>
                  <a:schemeClr val="tx2">
                    <a:lumMod val="75000"/>
                  </a:schemeClr>
                </a:solidFill>
                <a:latin typeface="Cambria" pitchFamily="18" charset="0"/>
              </a:rPr>
              <a:t>бөтмәҫ</a:t>
            </a:r>
            <a:r>
              <a:rPr lang="ru-RU" b="1" dirty="0" smtClean="0">
                <a:solidFill>
                  <a:schemeClr val="tx2">
                    <a:lumMod val="75000"/>
                  </a:schemeClr>
                </a:solidFill>
                <a:latin typeface="Cambria" pitchFamily="18" charset="0"/>
              </a:rPr>
              <a:t>.</a:t>
            </a:r>
            <a:r>
              <a:rPr lang="ru-RU" dirty="0" smtClean="0">
                <a:solidFill>
                  <a:schemeClr val="tx2">
                    <a:lumMod val="75000"/>
                  </a:schemeClr>
                </a:solidFill>
                <a:latin typeface="Cambria" pitchFamily="18" charset="0"/>
              </a:rPr>
              <a:t/>
            </a:r>
            <a:br>
              <a:rPr lang="ru-RU" dirty="0" smtClean="0">
                <a:solidFill>
                  <a:schemeClr val="tx2">
                    <a:lumMod val="75000"/>
                  </a:schemeClr>
                </a:solidFill>
                <a:latin typeface="Cambria" pitchFamily="18" charset="0"/>
              </a:rPr>
            </a:br>
            <a:r>
              <a:rPr lang="ru-RU" dirty="0" smtClean="0">
                <a:solidFill>
                  <a:schemeClr val="tx2">
                    <a:lumMod val="75000"/>
                  </a:schemeClr>
                </a:solidFill>
                <a:latin typeface="Cambria" pitchFamily="18" charset="0"/>
              </a:rPr>
              <a:t/>
            </a:r>
            <a:br>
              <a:rPr lang="ru-RU" dirty="0" smtClean="0">
                <a:solidFill>
                  <a:schemeClr val="tx2">
                    <a:lumMod val="75000"/>
                  </a:schemeClr>
                </a:solidFill>
                <a:latin typeface="Cambria" pitchFamily="18" charset="0"/>
              </a:rPr>
            </a:br>
            <a:r>
              <a:rPr lang="ru-RU" dirty="0" smtClean="0">
                <a:solidFill>
                  <a:schemeClr val="tx2">
                    <a:lumMod val="75000"/>
                  </a:schemeClr>
                </a:solidFill>
                <a:latin typeface="Cambria" pitchFamily="18" charset="0"/>
              </a:rPr>
              <a:t>Был </a:t>
            </a:r>
            <a:r>
              <a:rPr lang="ru-RU" dirty="0" err="1" smtClean="0">
                <a:solidFill>
                  <a:schemeClr val="tx2">
                    <a:lumMod val="75000"/>
                  </a:schemeClr>
                </a:solidFill>
                <a:latin typeface="Cambria" pitchFamily="18" charset="0"/>
              </a:rPr>
              <a:t>доньяла</a:t>
            </a:r>
            <a:r>
              <a:rPr lang="ru-RU" dirty="0" smtClean="0">
                <a:solidFill>
                  <a:schemeClr val="tx2">
                    <a:lumMod val="75000"/>
                  </a:schemeClr>
                </a:solidFill>
                <a:latin typeface="Cambria" pitchFamily="18" charset="0"/>
              </a:rPr>
              <a:t> мин </a:t>
            </a:r>
            <a:r>
              <a:rPr lang="ru-RU" dirty="0" err="1" smtClean="0">
                <a:solidFill>
                  <a:schemeClr val="tx2">
                    <a:lumMod val="75000"/>
                  </a:schemeClr>
                </a:solidFill>
                <a:latin typeface="Cambria" pitchFamily="18" charset="0"/>
              </a:rPr>
              <a:t>бик</a:t>
            </a:r>
            <a:r>
              <a:rPr lang="ru-RU" dirty="0" smtClean="0">
                <a:solidFill>
                  <a:schemeClr val="tx2">
                    <a:lumMod val="75000"/>
                  </a:schemeClr>
                </a:solidFill>
                <a:latin typeface="Cambria" pitchFamily="18" charset="0"/>
              </a:rPr>
              <a:t> </a:t>
            </a:r>
            <a:r>
              <a:rPr lang="ru-RU" dirty="0" err="1" smtClean="0">
                <a:solidFill>
                  <a:schemeClr val="tx2">
                    <a:lumMod val="75000"/>
                  </a:schemeClr>
                </a:solidFill>
                <a:latin typeface="Cambria" pitchFamily="18" charset="0"/>
              </a:rPr>
              <a:t>бәхетлемен</a:t>
            </a:r>
            <a:r>
              <a:rPr lang="ru-RU" dirty="0" smtClean="0">
                <a:solidFill>
                  <a:schemeClr val="tx2">
                    <a:lumMod val="75000"/>
                  </a:schemeClr>
                </a:solidFill>
                <a:latin typeface="Cambria" pitchFamily="18" charset="0"/>
              </a:rPr>
              <a:t>,</a:t>
            </a:r>
            <a:br>
              <a:rPr lang="ru-RU" dirty="0" smtClean="0">
                <a:solidFill>
                  <a:schemeClr val="tx2">
                    <a:lumMod val="75000"/>
                  </a:schemeClr>
                </a:solidFill>
                <a:latin typeface="Cambria" pitchFamily="18" charset="0"/>
              </a:rPr>
            </a:br>
            <a:r>
              <a:rPr lang="ru-RU" dirty="0" err="1" smtClean="0">
                <a:solidFill>
                  <a:schemeClr val="tx2">
                    <a:lumMod val="75000"/>
                  </a:schemeClr>
                </a:solidFill>
                <a:latin typeface="Cambria" pitchFamily="18" charset="0"/>
              </a:rPr>
              <a:t>Килмешәк түгелмен</a:t>
            </a:r>
            <a:r>
              <a:rPr lang="ru-RU" dirty="0" smtClean="0">
                <a:solidFill>
                  <a:schemeClr val="tx2">
                    <a:lumMod val="75000"/>
                  </a:schemeClr>
                </a:solidFill>
                <a:latin typeface="Cambria" pitchFamily="18" charset="0"/>
              </a:rPr>
              <a:t>, </a:t>
            </a:r>
            <a:r>
              <a:rPr lang="ru-RU" dirty="0" err="1" smtClean="0">
                <a:solidFill>
                  <a:schemeClr val="tx2">
                    <a:lumMod val="75000"/>
                  </a:schemeClr>
                </a:solidFill>
                <a:latin typeface="Cambria" pitchFamily="18" charset="0"/>
              </a:rPr>
              <a:t>илем</a:t>
            </a:r>
            <a:r>
              <a:rPr lang="ru-RU" dirty="0" smtClean="0">
                <a:solidFill>
                  <a:schemeClr val="tx2">
                    <a:lumMod val="75000"/>
                  </a:schemeClr>
                </a:solidFill>
                <a:latin typeface="Cambria" pitchFamily="18" charset="0"/>
              </a:rPr>
              <a:t> бар.</a:t>
            </a:r>
            <a:br>
              <a:rPr lang="ru-RU" dirty="0" smtClean="0">
                <a:solidFill>
                  <a:schemeClr val="tx2">
                    <a:lumMod val="75000"/>
                  </a:schemeClr>
                </a:solidFill>
                <a:latin typeface="Cambria" pitchFamily="18" charset="0"/>
              </a:rPr>
            </a:br>
            <a:r>
              <a:rPr lang="ru-RU" dirty="0" err="1" smtClean="0">
                <a:solidFill>
                  <a:schemeClr val="tx2">
                    <a:lumMod val="75000"/>
                  </a:schemeClr>
                </a:solidFill>
                <a:latin typeface="Cambria" pitchFamily="18" charset="0"/>
              </a:rPr>
              <a:t>Тау</a:t>
            </a:r>
            <a:r>
              <a:rPr lang="ru-RU" dirty="0" smtClean="0">
                <a:solidFill>
                  <a:schemeClr val="tx2">
                    <a:lumMod val="75000"/>
                  </a:schemeClr>
                </a:solidFill>
                <a:latin typeface="Cambria" pitchFamily="18" charset="0"/>
              </a:rPr>
              <a:t>, </a:t>
            </a:r>
            <a:r>
              <a:rPr lang="ru-RU" dirty="0" err="1" smtClean="0">
                <a:solidFill>
                  <a:schemeClr val="tx2">
                    <a:lumMod val="75000"/>
                  </a:schemeClr>
                </a:solidFill>
                <a:latin typeface="Cambria" pitchFamily="18" charset="0"/>
              </a:rPr>
              <a:t>урманлы</a:t>
            </a:r>
            <a:r>
              <a:rPr lang="ru-RU" dirty="0" smtClean="0">
                <a:solidFill>
                  <a:schemeClr val="tx2">
                    <a:lumMod val="75000"/>
                  </a:schemeClr>
                </a:solidFill>
                <a:latin typeface="Cambria" pitchFamily="18" charset="0"/>
              </a:rPr>
              <a:t>, </a:t>
            </a:r>
            <a:r>
              <a:rPr lang="ru-RU" dirty="0" err="1" smtClean="0">
                <a:solidFill>
                  <a:schemeClr val="tx2">
                    <a:lumMod val="75000"/>
                  </a:schemeClr>
                </a:solidFill>
                <a:latin typeface="Cambria" pitchFamily="18" charset="0"/>
              </a:rPr>
              <a:t>күлле, эсәр һыулы</a:t>
            </a:r>
            <a:r>
              <a:rPr lang="ru-RU" dirty="0" smtClean="0">
                <a:solidFill>
                  <a:schemeClr val="tx2">
                    <a:lumMod val="75000"/>
                  </a:schemeClr>
                </a:solidFill>
                <a:latin typeface="Cambria" pitchFamily="18" charset="0"/>
              </a:rPr>
              <a:t/>
            </a:r>
            <a:br>
              <a:rPr lang="ru-RU" dirty="0" smtClean="0">
                <a:solidFill>
                  <a:schemeClr val="tx2">
                    <a:lumMod val="75000"/>
                  </a:schemeClr>
                </a:solidFill>
                <a:latin typeface="Cambria" pitchFamily="18" charset="0"/>
              </a:rPr>
            </a:br>
            <a:r>
              <a:rPr lang="ru-RU" dirty="0" err="1" smtClean="0">
                <a:solidFill>
                  <a:schemeClr val="tx2">
                    <a:lumMod val="75000"/>
                  </a:schemeClr>
                </a:solidFill>
                <a:latin typeface="Cambria" pitchFamily="18" charset="0"/>
              </a:rPr>
              <a:t>Ныҡлы аяҡ баҫҡан ерем</a:t>
            </a:r>
            <a:r>
              <a:rPr lang="ru-RU" dirty="0" smtClean="0">
                <a:solidFill>
                  <a:schemeClr val="tx2">
                    <a:lumMod val="75000"/>
                  </a:schemeClr>
                </a:solidFill>
                <a:latin typeface="Cambria" pitchFamily="18" charset="0"/>
              </a:rPr>
              <a:t> бар.</a:t>
            </a:r>
            <a:br>
              <a:rPr lang="ru-RU" dirty="0" smtClean="0">
                <a:solidFill>
                  <a:schemeClr val="tx2">
                    <a:lumMod val="75000"/>
                  </a:schemeClr>
                </a:solidFill>
                <a:latin typeface="Cambria" pitchFamily="18" charset="0"/>
              </a:rPr>
            </a:br>
            <a:r>
              <a:rPr lang="ru-RU" dirty="0" smtClean="0">
                <a:solidFill>
                  <a:schemeClr val="tx2">
                    <a:lumMod val="75000"/>
                  </a:schemeClr>
                </a:solidFill>
                <a:latin typeface="Cambria" pitchFamily="18" charset="0"/>
              </a:rPr>
              <a:t/>
            </a:r>
            <a:br>
              <a:rPr lang="ru-RU" dirty="0" smtClean="0">
                <a:solidFill>
                  <a:schemeClr val="tx2">
                    <a:lumMod val="75000"/>
                  </a:schemeClr>
                </a:solidFill>
                <a:latin typeface="Cambria" pitchFamily="18" charset="0"/>
              </a:rPr>
            </a:br>
            <a:r>
              <a:rPr lang="ru-RU" dirty="0" err="1" smtClean="0">
                <a:solidFill>
                  <a:schemeClr val="tx2">
                    <a:lumMod val="75000"/>
                  </a:schemeClr>
                </a:solidFill>
                <a:latin typeface="Cambria" pitchFamily="18" charset="0"/>
              </a:rPr>
              <a:t>Кәмһетмәксе булып</a:t>
            </a:r>
            <a:r>
              <a:rPr lang="ru-RU" dirty="0" smtClean="0">
                <a:solidFill>
                  <a:schemeClr val="tx2">
                    <a:lumMod val="75000"/>
                  </a:schemeClr>
                </a:solidFill>
                <a:latin typeface="Cambria" pitchFamily="18" charset="0"/>
              </a:rPr>
              <a:t> </a:t>
            </a:r>
            <a:r>
              <a:rPr lang="ru-RU" dirty="0" err="1" smtClean="0">
                <a:solidFill>
                  <a:schemeClr val="tx2">
                    <a:lumMod val="75000"/>
                  </a:schemeClr>
                </a:solidFill>
                <a:latin typeface="Cambria" pitchFamily="18" charset="0"/>
              </a:rPr>
              <a:t>башҡортлоҡто</a:t>
            </a:r>
            <a:r>
              <a:rPr lang="ru-RU" dirty="0" smtClean="0">
                <a:solidFill>
                  <a:schemeClr val="tx2">
                    <a:lumMod val="75000"/>
                  </a:schemeClr>
                </a:solidFill>
                <a:latin typeface="Cambria" pitchFamily="18" charset="0"/>
              </a:rPr>
              <a:t/>
            </a:r>
            <a:br>
              <a:rPr lang="ru-RU" dirty="0" smtClean="0">
                <a:solidFill>
                  <a:schemeClr val="tx2">
                    <a:lumMod val="75000"/>
                  </a:schemeClr>
                </a:solidFill>
                <a:latin typeface="Cambria" pitchFamily="18" charset="0"/>
              </a:rPr>
            </a:br>
            <a:r>
              <a:rPr lang="ru-RU" dirty="0" err="1" smtClean="0">
                <a:solidFill>
                  <a:schemeClr val="tx2">
                    <a:lumMod val="75000"/>
                  </a:schemeClr>
                </a:solidFill>
                <a:latin typeface="Cambria" pitchFamily="18" charset="0"/>
              </a:rPr>
              <a:t>Ата</a:t>
            </a:r>
            <a:r>
              <a:rPr lang="ru-RU" dirty="0" smtClean="0">
                <a:solidFill>
                  <a:schemeClr val="tx2">
                    <a:lumMod val="75000"/>
                  </a:schemeClr>
                </a:solidFill>
                <a:latin typeface="Cambria" pitchFamily="18" charset="0"/>
              </a:rPr>
              <a:t>- </a:t>
            </a:r>
            <a:r>
              <a:rPr lang="ru-RU" dirty="0" err="1" smtClean="0">
                <a:solidFill>
                  <a:schemeClr val="tx2">
                    <a:lumMod val="75000"/>
                  </a:schemeClr>
                </a:solidFill>
                <a:latin typeface="Cambria" pitchFamily="18" charset="0"/>
              </a:rPr>
              <a:t>бабаларҙың көнөнән,</a:t>
            </a:r>
            <a:r>
              <a:rPr lang="ru-RU" dirty="0" smtClean="0">
                <a:solidFill>
                  <a:schemeClr val="tx2">
                    <a:lumMod val="75000"/>
                  </a:schemeClr>
                </a:solidFill>
                <a:latin typeface="Cambria" pitchFamily="18" charset="0"/>
              </a:rPr>
              <a:t/>
            </a:r>
            <a:br>
              <a:rPr lang="ru-RU" dirty="0" smtClean="0">
                <a:solidFill>
                  <a:schemeClr val="tx2">
                    <a:lumMod val="75000"/>
                  </a:schemeClr>
                </a:solidFill>
                <a:latin typeface="Cambria" pitchFamily="18" charset="0"/>
              </a:rPr>
            </a:br>
            <a:r>
              <a:rPr lang="ru-RU" dirty="0" err="1" smtClean="0">
                <a:solidFill>
                  <a:schemeClr val="tx2">
                    <a:lumMod val="75000"/>
                  </a:schemeClr>
                </a:solidFill>
                <a:latin typeface="Cambria" pitchFamily="18" charset="0"/>
              </a:rPr>
              <a:t>Нисә быуат</a:t>
            </a:r>
            <a:r>
              <a:rPr lang="ru-RU" dirty="0" smtClean="0">
                <a:solidFill>
                  <a:schemeClr val="tx2">
                    <a:lumMod val="75000"/>
                  </a:schemeClr>
                </a:solidFill>
                <a:latin typeface="Cambria" pitchFamily="18" charset="0"/>
              </a:rPr>
              <a:t> </a:t>
            </a:r>
            <a:r>
              <a:rPr lang="ru-RU" dirty="0" err="1" smtClean="0">
                <a:solidFill>
                  <a:schemeClr val="tx2">
                    <a:lumMod val="75000"/>
                  </a:schemeClr>
                </a:solidFill>
                <a:latin typeface="Cambria" pitchFamily="18" charset="0"/>
              </a:rPr>
              <a:t>яу</a:t>
            </a:r>
            <a:r>
              <a:rPr lang="ru-RU" dirty="0" smtClean="0">
                <a:solidFill>
                  <a:schemeClr val="tx2">
                    <a:lumMod val="75000"/>
                  </a:schemeClr>
                </a:solidFill>
                <a:latin typeface="Cambria" pitchFamily="18" charset="0"/>
              </a:rPr>
              <a:t> </a:t>
            </a:r>
            <a:r>
              <a:rPr lang="ru-RU" dirty="0" err="1" smtClean="0">
                <a:solidFill>
                  <a:schemeClr val="tx2">
                    <a:lumMod val="75000"/>
                  </a:schemeClr>
                </a:solidFill>
                <a:latin typeface="Cambria" pitchFamily="18" charset="0"/>
              </a:rPr>
              <a:t>асалар</a:t>
            </a:r>
            <a:r>
              <a:rPr lang="ru-RU" dirty="0" smtClean="0">
                <a:solidFill>
                  <a:schemeClr val="tx2">
                    <a:lumMod val="75000"/>
                  </a:schemeClr>
                </a:solidFill>
                <a:latin typeface="Cambria" pitchFamily="18" charset="0"/>
              </a:rPr>
              <a:t> </a:t>
            </a:r>
            <a:r>
              <a:rPr lang="ru-RU" dirty="0" err="1" smtClean="0">
                <a:solidFill>
                  <a:schemeClr val="tx2">
                    <a:lumMod val="75000"/>
                  </a:schemeClr>
                </a:solidFill>
                <a:latin typeface="Cambria" pitchFamily="18" charset="0"/>
              </a:rPr>
              <a:t>инде</a:t>
            </a:r>
            <a:r>
              <a:rPr lang="ru-RU" dirty="0" smtClean="0">
                <a:solidFill>
                  <a:schemeClr val="tx2">
                    <a:lumMod val="75000"/>
                  </a:schemeClr>
                </a:solidFill>
                <a:latin typeface="Cambria" pitchFamily="18" charset="0"/>
              </a:rPr>
              <a:t/>
            </a:r>
            <a:br>
              <a:rPr lang="ru-RU" dirty="0" smtClean="0">
                <a:solidFill>
                  <a:schemeClr val="tx2">
                    <a:lumMod val="75000"/>
                  </a:schemeClr>
                </a:solidFill>
                <a:latin typeface="Cambria" pitchFamily="18" charset="0"/>
              </a:rPr>
            </a:br>
            <a:r>
              <a:rPr lang="ru-RU" dirty="0" err="1" smtClean="0">
                <a:solidFill>
                  <a:schemeClr val="tx2">
                    <a:lumMod val="75000"/>
                  </a:schemeClr>
                </a:solidFill>
                <a:latin typeface="Cambria" pitchFamily="18" charset="0"/>
              </a:rPr>
              <a:t>Биҙҙермәксе булып</a:t>
            </a:r>
            <a:r>
              <a:rPr lang="ru-RU" dirty="0" smtClean="0">
                <a:solidFill>
                  <a:schemeClr val="tx2">
                    <a:lumMod val="75000"/>
                  </a:schemeClr>
                </a:solidFill>
                <a:latin typeface="Cambria" pitchFamily="18" charset="0"/>
              </a:rPr>
              <a:t> </a:t>
            </a:r>
            <a:r>
              <a:rPr lang="ru-RU" dirty="0" err="1" smtClean="0">
                <a:solidFill>
                  <a:schemeClr val="tx2">
                    <a:lumMod val="75000"/>
                  </a:schemeClr>
                </a:solidFill>
                <a:latin typeface="Cambria" pitchFamily="18" charset="0"/>
              </a:rPr>
              <a:t>телемдән.</a:t>
            </a:r>
            <a:r>
              <a:rPr lang="ru-RU" dirty="0" smtClean="0">
                <a:solidFill>
                  <a:schemeClr val="tx2">
                    <a:lumMod val="75000"/>
                  </a:schemeClr>
                </a:solidFill>
                <a:latin typeface="Cambria" pitchFamily="18" charset="0"/>
              </a:rPr>
              <a:t/>
            </a:r>
            <a:br>
              <a:rPr lang="ru-RU" dirty="0" smtClean="0">
                <a:solidFill>
                  <a:schemeClr val="tx2">
                    <a:lumMod val="75000"/>
                  </a:schemeClr>
                </a:solidFill>
                <a:latin typeface="Cambria" pitchFamily="18" charset="0"/>
              </a:rPr>
            </a:br>
            <a:r>
              <a:rPr lang="ru-RU" dirty="0" smtClean="0">
                <a:solidFill>
                  <a:schemeClr val="tx2">
                    <a:lumMod val="75000"/>
                  </a:schemeClr>
                </a:solidFill>
                <a:latin typeface="Cambria" pitchFamily="18" charset="0"/>
              </a:rPr>
              <a:t/>
            </a:r>
            <a:br>
              <a:rPr lang="ru-RU" dirty="0" smtClean="0">
                <a:solidFill>
                  <a:schemeClr val="tx2">
                    <a:lumMod val="75000"/>
                  </a:schemeClr>
                </a:solidFill>
                <a:latin typeface="Cambria" pitchFamily="18" charset="0"/>
              </a:rPr>
            </a:br>
            <a:r>
              <a:rPr lang="ru-RU" dirty="0" smtClean="0">
                <a:solidFill>
                  <a:schemeClr val="tx2">
                    <a:lumMod val="75000"/>
                  </a:schemeClr>
                </a:solidFill>
                <a:latin typeface="Cambria" pitchFamily="18" charset="0"/>
              </a:rPr>
              <a:t>,, </a:t>
            </a:r>
            <a:r>
              <a:rPr lang="ru-RU" dirty="0" err="1" smtClean="0">
                <a:solidFill>
                  <a:schemeClr val="tx2">
                    <a:lumMod val="75000"/>
                  </a:schemeClr>
                </a:solidFill>
                <a:latin typeface="Cambria" pitchFamily="18" charset="0"/>
              </a:rPr>
              <a:t>Әсәй!"</a:t>
            </a:r>
            <a:r>
              <a:rPr lang="ru-RU" dirty="0" smtClean="0">
                <a:solidFill>
                  <a:schemeClr val="tx2">
                    <a:lumMod val="75000"/>
                  </a:schemeClr>
                </a:solidFill>
                <a:latin typeface="Cambria" pitchFamily="18" charset="0"/>
              </a:rPr>
              <a:t>- </a:t>
            </a:r>
            <a:r>
              <a:rPr lang="ru-RU" dirty="0" err="1" smtClean="0">
                <a:solidFill>
                  <a:schemeClr val="tx2">
                    <a:lumMod val="75000"/>
                  </a:schemeClr>
                </a:solidFill>
                <a:latin typeface="Cambria" pitchFamily="18" charset="0"/>
              </a:rPr>
              <a:t>тиеп</a:t>
            </a:r>
            <a:r>
              <a:rPr lang="ru-RU" dirty="0" smtClean="0">
                <a:solidFill>
                  <a:schemeClr val="tx2">
                    <a:lumMod val="75000"/>
                  </a:schemeClr>
                </a:solidFill>
                <a:latin typeface="Cambria" pitchFamily="18" charset="0"/>
              </a:rPr>
              <a:t> бала </a:t>
            </a:r>
            <a:r>
              <a:rPr lang="ru-RU" dirty="0" err="1" smtClean="0">
                <a:solidFill>
                  <a:schemeClr val="tx2">
                    <a:lumMod val="75000"/>
                  </a:schemeClr>
                </a:solidFill>
                <a:latin typeface="Cambria" pitchFamily="18" charset="0"/>
              </a:rPr>
              <a:t>өндәшкәндә</a:t>
            </a:r>
            <a:r>
              <a:rPr lang="ru-RU" dirty="0" smtClean="0">
                <a:solidFill>
                  <a:schemeClr val="tx2">
                    <a:lumMod val="75000"/>
                  </a:schemeClr>
                </a:solidFill>
                <a:latin typeface="Cambria" pitchFamily="18" charset="0"/>
              </a:rPr>
              <a:t>,</a:t>
            </a:r>
            <a:br>
              <a:rPr lang="ru-RU" dirty="0" smtClean="0">
                <a:solidFill>
                  <a:schemeClr val="tx2">
                    <a:lumMod val="75000"/>
                  </a:schemeClr>
                </a:solidFill>
                <a:latin typeface="Cambria" pitchFamily="18" charset="0"/>
              </a:rPr>
            </a:br>
            <a:r>
              <a:rPr lang="ru-RU" dirty="0" err="1" smtClean="0">
                <a:solidFill>
                  <a:schemeClr val="tx2">
                    <a:lumMod val="75000"/>
                  </a:schemeClr>
                </a:solidFill>
                <a:latin typeface="Cambria" pitchFamily="18" charset="0"/>
              </a:rPr>
              <a:t>Үҙ телендә халҡым һөйләшкәндә</a:t>
            </a:r>
            <a:r>
              <a:rPr lang="ru-RU" dirty="0" smtClean="0">
                <a:solidFill>
                  <a:schemeClr val="tx2">
                    <a:lumMod val="75000"/>
                  </a:schemeClr>
                </a:solidFill>
                <a:latin typeface="Cambria" pitchFamily="18" charset="0"/>
              </a:rPr>
              <a:t>,</a:t>
            </a:r>
            <a:br>
              <a:rPr lang="ru-RU" dirty="0" smtClean="0">
                <a:solidFill>
                  <a:schemeClr val="tx2">
                    <a:lumMod val="75000"/>
                  </a:schemeClr>
                </a:solidFill>
                <a:latin typeface="Cambria" pitchFamily="18" charset="0"/>
              </a:rPr>
            </a:br>
            <a:r>
              <a:rPr lang="ru-RU" dirty="0" smtClean="0">
                <a:solidFill>
                  <a:schemeClr val="tx2">
                    <a:lumMod val="75000"/>
                  </a:schemeClr>
                </a:solidFill>
                <a:latin typeface="Cambria" pitchFamily="18" charset="0"/>
              </a:rPr>
              <a:t>Ер </a:t>
            </a:r>
            <a:r>
              <a:rPr lang="ru-RU" dirty="0" err="1" smtClean="0">
                <a:solidFill>
                  <a:schemeClr val="tx2">
                    <a:lumMod val="75000"/>
                  </a:schemeClr>
                </a:solidFill>
                <a:latin typeface="Cambria" pitchFamily="18" charset="0"/>
              </a:rPr>
              <a:t>бөтмәһә</a:t>
            </a:r>
            <a:r>
              <a:rPr lang="ru-RU" dirty="0" smtClean="0">
                <a:solidFill>
                  <a:schemeClr val="tx2">
                    <a:lumMod val="75000"/>
                  </a:schemeClr>
                </a:solidFill>
                <a:latin typeface="Cambria" pitchFamily="18" charset="0"/>
              </a:rPr>
              <a:t>, </a:t>
            </a:r>
            <a:r>
              <a:rPr lang="ru-RU" dirty="0" err="1" smtClean="0">
                <a:solidFill>
                  <a:schemeClr val="tx2">
                    <a:lumMod val="75000"/>
                  </a:schemeClr>
                </a:solidFill>
                <a:latin typeface="Cambria" pitchFamily="18" charset="0"/>
              </a:rPr>
              <a:t>бөтмәҫ ғәзиз телем</a:t>
            </a:r>
            <a:r>
              <a:rPr lang="ru-RU" dirty="0" smtClean="0">
                <a:solidFill>
                  <a:schemeClr val="tx2">
                    <a:lumMod val="75000"/>
                  </a:schemeClr>
                </a:solidFill>
                <a:latin typeface="Cambria" pitchFamily="18" charset="0"/>
              </a:rPr>
              <a:t>,</a:t>
            </a:r>
            <a:br>
              <a:rPr lang="ru-RU" dirty="0" smtClean="0">
                <a:solidFill>
                  <a:schemeClr val="tx2">
                    <a:lumMod val="75000"/>
                  </a:schemeClr>
                </a:solidFill>
                <a:latin typeface="Cambria" pitchFamily="18" charset="0"/>
              </a:rPr>
            </a:br>
            <a:r>
              <a:rPr lang="ru-RU" dirty="0" err="1" smtClean="0">
                <a:solidFill>
                  <a:schemeClr val="tx2">
                    <a:lumMod val="75000"/>
                  </a:schemeClr>
                </a:solidFill>
                <a:latin typeface="Cambria" pitchFamily="18" charset="0"/>
              </a:rPr>
              <a:t>Тамырын</a:t>
            </a:r>
            <a:r>
              <a:rPr lang="ru-RU" dirty="0" smtClean="0">
                <a:solidFill>
                  <a:schemeClr val="tx2">
                    <a:lumMod val="75000"/>
                  </a:schemeClr>
                </a:solidFill>
                <a:latin typeface="Cambria" pitchFamily="18" charset="0"/>
              </a:rPr>
              <a:t> </a:t>
            </a:r>
            <a:r>
              <a:rPr lang="ru-RU" dirty="0" err="1" smtClean="0">
                <a:solidFill>
                  <a:schemeClr val="tx2">
                    <a:lumMod val="75000"/>
                  </a:schemeClr>
                </a:solidFill>
                <a:latin typeface="Cambria" pitchFamily="18" charset="0"/>
              </a:rPr>
              <a:t>ҡоротмаҫ тыуған илем</a:t>
            </a:r>
            <a:r>
              <a:rPr lang="ru-RU" dirty="0" smtClean="0">
                <a:solidFill>
                  <a:schemeClr val="tx2">
                    <a:lumMod val="75000"/>
                  </a:schemeClr>
                </a:solidFill>
                <a:latin typeface="Cambria" pitchFamily="18" charset="0"/>
              </a:rPr>
              <a:t>.</a:t>
            </a:r>
            <a:br>
              <a:rPr lang="ru-RU" dirty="0" smtClean="0">
                <a:solidFill>
                  <a:schemeClr val="tx2">
                    <a:lumMod val="75000"/>
                  </a:schemeClr>
                </a:solidFill>
                <a:latin typeface="Cambria" pitchFamily="18" charset="0"/>
              </a:rPr>
            </a:br>
            <a:r>
              <a:rPr lang="ru-RU" dirty="0" smtClean="0">
                <a:solidFill>
                  <a:schemeClr val="tx2">
                    <a:lumMod val="75000"/>
                  </a:schemeClr>
                </a:solidFill>
                <a:latin typeface="Cambria" pitchFamily="18" charset="0"/>
              </a:rPr>
              <a:t/>
            </a:r>
            <a:br>
              <a:rPr lang="ru-RU" dirty="0" smtClean="0">
                <a:solidFill>
                  <a:schemeClr val="tx2">
                    <a:lumMod val="75000"/>
                  </a:schemeClr>
                </a:solidFill>
                <a:latin typeface="Cambria" pitchFamily="18" charset="0"/>
              </a:rPr>
            </a:br>
            <a:r>
              <a:rPr lang="ru-RU" dirty="0" smtClean="0">
                <a:solidFill>
                  <a:schemeClr val="tx2">
                    <a:lumMod val="75000"/>
                  </a:schemeClr>
                </a:solidFill>
                <a:latin typeface="Cambria" pitchFamily="18" charset="0"/>
              </a:rPr>
              <a:t>                   </a:t>
            </a:r>
            <a:r>
              <a:rPr lang="ru-RU" b="1" i="1" dirty="0" err="1" smtClean="0">
                <a:solidFill>
                  <a:schemeClr val="tx2">
                    <a:lumMod val="75000"/>
                  </a:schemeClr>
                </a:solidFill>
                <a:latin typeface="Cambria" pitchFamily="18" charset="0"/>
              </a:rPr>
              <a:t>Илсиә Касимова</a:t>
            </a:r>
            <a:r>
              <a:rPr lang="ru-RU" b="1" i="1" dirty="0" smtClean="0">
                <a:solidFill>
                  <a:schemeClr val="tx2">
                    <a:lumMod val="75000"/>
                  </a:schemeClr>
                </a:solidFill>
                <a:latin typeface="Cambria" pitchFamily="18" charset="0"/>
              </a:rPr>
              <a:t> - </a:t>
            </a:r>
            <a:r>
              <a:rPr lang="ru-RU" b="1" i="1" dirty="0" err="1" smtClean="0">
                <a:solidFill>
                  <a:schemeClr val="tx2">
                    <a:lumMod val="75000"/>
                  </a:schemeClr>
                </a:solidFill>
                <a:latin typeface="Cambria" pitchFamily="18" charset="0"/>
              </a:rPr>
              <a:t>Яныбаева</a:t>
            </a:r>
            <a:r>
              <a:rPr lang="ru-RU" b="1" i="1" dirty="0" smtClean="0">
                <a:solidFill>
                  <a:schemeClr val="tx2">
                    <a:lumMod val="75000"/>
                  </a:schemeClr>
                </a:solidFill>
                <a:latin typeface="Cambria" pitchFamily="18" charset="0"/>
              </a:rPr>
              <a:t>.</a:t>
            </a:r>
            <a:endParaRPr lang="ru-RU" b="1" i="1" dirty="0">
              <a:solidFill>
                <a:schemeClr val="tx2">
                  <a:lumMod val="75000"/>
                </a:schemeClr>
              </a:solidFill>
              <a:latin typeface="Cambria" pitchFamily="18" charset="0"/>
            </a:endParaRPr>
          </a:p>
        </p:txBody>
      </p:sp>
    </p:spTree>
  </p:cSld>
  <p:clrMapOvr>
    <a:masterClrMapping/>
  </p:clrMapOvr>
  <p:transition advClick="0" advTm="2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XWVrVuFq1oM.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1619672" y="449288"/>
            <a:ext cx="6768752" cy="6408712"/>
          </a:xfrm>
        </p:spPr>
        <p:txBody>
          <a:bodyPr>
            <a:normAutofit fontScale="85000" lnSpcReduction="20000"/>
          </a:bodyPr>
          <a:lstStyle/>
          <a:p>
            <a:pPr algn="ctr">
              <a:buNone/>
            </a:pPr>
            <a:r>
              <a:rPr lang="ru-RU" dirty="0" smtClean="0">
                <a:latin typeface="Century" pitchFamily="18" charset="0"/>
              </a:rPr>
              <a:t>      </a:t>
            </a:r>
            <a:r>
              <a:rPr lang="ru-RU" b="1" dirty="0" err="1" smtClean="0">
                <a:solidFill>
                  <a:schemeClr val="tx2">
                    <a:lumMod val="75000"/>
                  </a:schemeClr>
                </a:solidFill>
                <a:latin typeface="Century" pitchFamily="18" charset="0"/>
              </a:rPr>
              <a:t>Маяу</a:t>
            </a:r>
            <a:r>
              <a:rPr lang="ru-RU" b="1" dirty="0" smtClean="0">
                <a:solidFill>
                  <a:schemeClr val="tx2">
                    <a:lumMod val="75000"/>
                  </a:schemeClr>
                </a:solidFill>
                <a:latin typeface="Century" pitchFamily="18" charset="0"/>
              </a:rPr>
              <a:t> </a:t>
            </a:r>
            <a:r>
              <a:rPr lang="ru-RU" b="1" dirty="0" err="1" smtClean="0">
                <a:solidFill>
                  <a:schemeClr val="tx2">
                    <a:lumMod val="75000"/>
                  </a:schemeClr>
                </a:solidFill>
                <a:latin typeface="Century" pitchFamily="18" charset="0"/>
              </a:rPr>
              <a:t>һалдым.</a:t>
            </a:r>
            <a:r>
              <a:rPr lang="ru-RU" dirty="0" smtClean="0">
                <a:latin typeface="Century" pitchFamily="18" charset="0"/>
              </a:rPr>
              <a:t/>
            </a:r>
            <a:br>
              <a:rPr lang="ru-RU" dirty="0" smtClean="0">
                <a:latin typeface="Century" pitchFamily="18" charset="0"/>
              </a:rPr>
            </a:br>
            <a:r>
              <a:rPr lang="ru-RU" dirty="0" smtClean="0">
                <a:latin typeface="Century" pitchFamily="18" charset="0"/>
              </a:rPr>
              <a:t/>
            </a:r>
            <a:br>
              <a:rPr lang="ru-RU" dirty="0" smtClean="0">
                <a:latin typeface="Century" pitchFamily="18" charset="0"/>
              </a:rPr>
            </a:br>
            <a:r>
              <a:rPr lang="ru-RU" dirty="0" err="1" smtClean="0">
                <a:latin typeface="Century" pitchFamily="18" charset="0"/>
              </a:rPr>
              <a:t>Маяу</a:t>
            </a:r>
            <a:r>
              <a:rPr lang="ru-RU" dirty="0" smtClean="0">
                <a:latin typeface="Century" pitchFamily="18" charset="0"/>
              </a:rPr>
              <a:t> </a:t>
            </a:r>
            <a:r>
              <a:rPr lang="ru-RU" dirty="0" err="1" smtClean="0">
                <a:latin typeface="Century" pitchFamily="18" charset="0"/>
              </a:rPr>
              <a:t>һалдым туған телебеҙгә,</a:t>
            </a:r>
            <a:r>
              <a:rPr lang="ru-RU" dirty="0" smtClean="0">
                <a:latin typeface="Century" pitchFamily="18" charset="0"/>
              </a:rPr>
              <a:t/>
            </a:r>
            <a:br>
              <a:rPr lang="ru-RU" dirty="0" smtClean="0">
                <a:latin typeface="Century" pitchFamily="18" charset="0"/>
              </a:rPr>
            </a:br>
            <a:r>
              <a:rPr lang="ru-RU" dirty="0" err="1" smtClean="0">
                <a:latin typeface="Century" pitchFamily="18" charset="0"/>
              </a:rPr>
              <a:t>Ойошһондар, тиеп</a:t>
            </a:r>
            <a:r>
              <a:rPr lang="ru-RU" dirty="0" smtClean="0">
                <a:latin typeface="Century" pitchFamily="18" charset="0"/>
              </a:rPr>
              <a:t>, </a:t>
            </a:r>
            <a:r>
              <a:rPr lang="ru-RU" dirty="0" err="1" smtClean="0">
                <a:latin typeface="Century" pitchFamily="18" charset="0"/>
              </a:rPr>
              <a:t>илемдә,</a:t>
            </a:r>
            <a:r>
              <a:rPr lang="ru-RU" dirty="0" smtClean="0">
                <a:latin typeface="Century" pitchFamily="18" charset="0"/>
              </a:rPr>
              <a:t/>
            </a:r>
            <a:br>
              <a:rPr lang="ru-RU" dirty="0" smtClean="0">
                <a:latin typeface="Century" pitchFamily="18" charset="0"/>
              </a:rPr>
            </a:br>
            <a:r>
              <a:rPr lang="ru-RU" dirty="0" err="1" smtClean="0">
                <a:latin typeface="Century" pitchFamily="18" charset="0"/>
              </a:rPr>
              <a:t>Башҡортомдан тыуған һәр бер</a:t>
            </a:r>
            <a:r>
              <a:rPr lang="ru-RU" dirty="0" smtClean="0">
                <a:latin typeface="Century" pitchFamily="18" charset="0"/>
              </a:rPr>
              <a:t> бала</a:t>
            </a:r>
            <a:br>
              <a:rPr lang="ru-RU" dirty="0" smtClean="0">
                <a:latin typeface="Century" pitchFamily="18" charset="0"/>
              </a:rPr>
            </a:br>
            <a:r>
              <a:rPr lang="ru-RU" dirty="0" err="1" smtClean="0">
                <a:latin typeface="Century" pitchFamily="18" charset="0"/>
              </a:rPr>
              <a:t>Һөйләшһен </a:t>
            </a:r>
            <a:r>
              <a:rPr lang="ru-RU" dirty="0" smtClean="0">
                <a:latin typeface="Century" pitchFamily="18" charset="0"/>
              </a:rPr>
              <a:t>тип </a:t>
            </a:r>
            <a:r>
              <a:rPr lang="ru-RU" dirty="0" err="1" smtClean="0">
                <a:latin typeface="Century" pitchFamily="18" charset="0"/>
              </a:rPr>
              <a:t>әсә телендә</a:t>
            </a:r>
            <a:r>
              <a:rPr lang="ru-RU" dirty="0" smtClean="0">
                <a:latin typeface="Century" pitchFamily="18" charset="0"/>
              </a:rPr>
              <a:t>.</a:t>
            </a:r>
            <a:br>
              <a:rPr lang="ru-RU" dirty="0" smtClean="0">
                <a:latin typeface="Century" pitchFamily="18" charset="0"/>
              </a:rPr>
            </a:br>
            <a:r>
              <a:rPr lang="ru-RU" dirty="0" smtClean="0">
                <a:latin typeface="Century" pitchFamily="18" charset="0"/>
              </a:rPr>
              <a:t/>
            </a:r>
            <a:br>
              <a:rPr lang="ru-RU" dirty="0" smtClean="0">
                <a:latin typeface="Century" pitchFamily="18" charset="0"/>
              </a:rPr>
            </a:br>
            <a:r>
              <a:rPr lang="ru-RU" dirty="0" err="1" smtClean="0">
                <a:latin typeface="Century" pitchFamily="18" charset="0"/>
              </a:rPr>
              <a:t>Маяу</a:t>
            </a:r>
            <a:r>
              <a:rPr lang="ru-RU" dirty="0" smtClean="0">
                <a:latin typeface="Century" pitchFamily="18" charset="0"/>
              </a:rPr>
              <a:t> </a:t>
            </a:r>
            <a:r>
              <a:rPr lang="ru-RU" dirty="0" err="1" smtClean="0">
                <a:latin typeface="Century" pitchFamily="18" charset="0"/>
              </a:rPr>
              <a:t>һалдым,башҡорт телкәйҙәрен</a:t>
            </a:r>
            <a:r>
              <a:rPr lang="ru-RU" dirty="0" smtClean="0">
                <a:latin typeface="Century" pitchFamily="18" charset="0"/>
              </a:rPr>
              <a:t/>
            </a:r>
            <a:br>
              <a:rPr lang="ru-RU" dirty="0" smtClean="0">
                <a:latin typeface="Century" pitchFamily="18" charset="0"/>
              </a:rPr>
            </a:br>
            <a:r>
              <a:rPr lang="ru-RU" dirty="0" err="1" smtClean="0">
                <a:latin typeface="Century" pitchFamily="18" charset="0"/>
              </a:rPr>
              <a:t>Яуламаһын, тиеп</a:t>
            </a:r>
            <a:r>
              <a:rPr lang="ru-RU" dirty="0" smtClean="0">
                <a:latin typeface="Century" pitchFamily="18" charset="0"/>
              </a:rPr>
              <a:t>, сит </a:t>
            </a:r>
            <a:r>
              <a:rPr lang="ru-RU" dirty="0" err="1" smtClean="0">
                <a:latin typeface="Century" pitchFamily="18" charset="0"/>
              </a:rPr>
              <a:t>телдәр</a:t>
            </a:r>
            <a:r>
              <a:rPr lang="ru-RU" dirty="0" smtClean="0">
                <a:latin typeface="Century" pitchFamily="18" charset="0"/>
              </a:rPr>
              <a:t>,</a:t>
            </a:r>
            <a:br>
              <a:rPr lang="ru-RU" dirty="0" smtClean="0">
                <a:latin typeface="Century" pitchFamily="18" charset="0"/>
              </a:rPr>
            </a:br>
            <a:r>
              <a:rPr lang="ru-RU" dirty="0" err="1" smtClean="0">
                <a:latin typeface="Century" pitchFamily="18" charset="0"/>
              </a:rPr>
              <a:t>Башҡорт һүҙе сыҡһын телебеҙҙән</a:t>
            </a:r>
            <a:r>
              <a:rPr lang="ru-RU" dirty="0" smtClean="0">
                <a:latin typeface="Century" pitchFamily="18" charset="0"/>
              </a:rPr>
              <a:t>,</a:t>
            </a:r>
            <a:br>
              <a:rPr lang="ru-RU" dirty="0" smtClean="0">
                <a:latin typeface="Century" pitchFamily="18" charset="0"/>
              </a:rPr>
            </a:br>
            <a:r>
              <a:rPr lang="ru-RU" dirty="0" err="1" smtClean="0">
                <a:latin typeface="Century" pitchFamily="18" charset="0"/>
              </a:rPr>
              <a:t>Килһен өсөн беҙгә шат</a:t>
            </a:r>
            <a:r>
              <a:rPr lang="ru-RU" dirty="0" smtClean="0">
                <a:latin typeface="Century" pitchFamily="18" charset="0"/>
              </a:rPr>
              <a:t> </a:t>
            </a:r>
            <a:r>
              <a:rPr lang="ru-RU" dirty="0" err="1" smtClean="0">
                <a:latin typeface="Century" pitchFamily="18" charset="0"/>
              </a:rPr>
              <a:t>көндәр</a:t>
            </a:r>
            <a:r>
              <a:rPr lang="ru-RU" dirty="0" smtClean="0">
                <a:latin typeface="Century" pitchFamily="18" charset="0"/>
              </a:rPr>
              <a:t>.</a:t>
            </a:r>
            <a:br>
              <a:rPr lang="ru-RU" dirty="0" smtClean="0">
                <a:latin typeface="Century" pitchFamily="18" charset="0"/>
              </a:rPr>
            </a:br>
            <a:r>
              <a:rPr lang="ru-RU" dirty="0" smtClean="0">
                <a:latin typeface="Century" pitchFamily="18" charset="0"/>
              </a:rPr>
              <a:t/>
            </a:r>
            <a:br>
              <a:rPr lang="ru-RU" dirty="0" smtClean="0">
                <a:latin typeface="Century" pitchFamily="18" charset="0"/>
              </a:rPr>
            </a:br>
            <a:r>
              <a:rPr lang="ru-RU" dirty="0" err="1" smtClean="0">
                <a:latin typeface="Century" pitchFamily="18" charset="0"/>
              </a:rPr>
              <a:t>Маяу</a:t>
            </a:r>
            <a:r>
              <a:rPr lang="ru-RU" dirty="0" smtClean="0">
                <a:latin typeface="Century" pitchFamily="18" charset="0"/>
              </a:rPr>
              <a:t> </a:t>
            </a:r>
            <a:r>
              <a:rPr lang="ru-RU" dirty="0" err="1" smtClean="0">
                <a:latin typeface="Century" pitchFamily="18" charset="0"/>
              </a:rPr>
              <a:t>һалдым </a:t>
            </a:r>
            <a:r>
              <a:rPr lang="ru-RU" dirty="0" smtClean="0">
                <a:latin typeface="Century" pitchFamily="18" charset="0"/>
              </a:rPr>
              <a:t>бала </a:t>
            </a:r>
            <a:r>
              <a:rPr lang="ru-RU" dirty="0" err="1" smtClean="0">
                <a:latin typeface="Century" pitchFamily="18" charset="0"/>
              </a:rPr>
              <a:t>күңеленә</a:t>
            </a:r>
            <a:r>
              <a:rPr lang="ru-RU" dirty="0" smtClean="0">
                <a:latin typeface="Century" pitchFamily="18" charset="0"/>
              </a:rPr>
              <a:t/>
            </a:r>
            <a:br>
              <a:rPr lang="ru-RU" dirty="0" smtClean="0">
                <a:latin typeface="Century" pitchFamily="18" charset="0"/>
              </a:rPr>
            </a:br>
            <a:r>
              <a:rPr lang="ru-RU" dirty="0" err="1" smtClean="0">
                <a:latin typeface="Century" pitchFamily="18" charset="0"/>
              </a:rPr>
              <a:t>Әсә </a:t>
            </a:r>
            <a:r>
              <a:rPr lang="ru-RU" dirty="0" smtClean="0">
                <a:latin typeface="Century" pitchFamily="18" charset="0"/>
              </a:rPr>
              <a:t>теле </a:t>
            </a:r>
            <a:r>
              <a:rPr lang="ru-RU" dirty="0" err="1" smtClean="0">
                <a:latin typeface="Century" pitchFamily="18" charset="0"/>
              </a:rPr>
              <a:t>генә ятһын </a:t>
            </a:r>
            <a:r>
              <a:rPr lang="ru-RU" dirty="0" smtClean="0">
                <a:latin typeface="Century" pitchFamily="18" charset="0"/>
              </a:rPr>
              <a:t>тип,</a:t>
            </a:r>
            <a:br>
              <a:rPr lang="ru-RU" dirty="0" smtClean="0">
                <a:latin typeface="Century" pitchFamily="18" charset="0"/>
              </a:rPr>
            </a:br>
            <a:r>
              <a:rPr lang="ru-RU" dirty="0" err="1" smtClean="0">
                <a:latin typeface="Century" pitchFamily="18" charset="0"/>
              </a:rPr>
              <a:t>Һәр ерҙә лә тыуған телебеҙҙә</a:t>
            </a:r>
            <a:r>
              <a:rPr lang="ru-RU" dirty="0" smtClean="0">
                <a:latin typeface="Century" pitchFamily="18" charset="0"/>
              </a:rPr>
              <a:t/>
            </a:r>
            <a:br>
              <a:rPr lang="ru-RU" dirty="0" smtClean="0">
                <a:latin typeface="Century" pitchFamily="18" charset="0"/>
              </a:rPr>
            </a:br>
            <a:r>
              <a:rPr lang="ru-RU" dirty="0" err="1" smtClean="0">
                <a:latin typeface="Century" pitchFamily="18" charset="0"/>
              </a:rPr>
              <a:t>Һөйләшеүҙән ләззәт тапһын </a:t>
            </a:r>
            <a:r>
              <a:rPr lang="ru-RU" dirty="0" smtClean="0">
                <a:latin typeface="Century" pitchFamily="18" charset="0"/>
              </a:rPr>
              <a:t>тип.</a:t>
            </a:r>
            <a:br>
              <a:rPr lang="ru-RU" dirty="0" smtClean="0">
                <a:latin typeface="Century" pitchFamily="18" charset="0"/>
              </a:rPr>
            </a:br>
            <a:r>
              <a:rPr lang="ru-RU" dirty="0" smtClean="0">
                <a:latin typeface="Century" pitchFamily="18" charset="0"/>
              </a:rPr>
              <a:t/>
            </a:r>
            <a:br>
              <a:rPr lang="ru-RU" dirty="0" smtClean="0">
                <a:latin typeface="Century" pitchFamily="18" charset="0"/>
              </a:rPr>
            </a:br>
            <a:r>
              <a:rPr lang="ru-RU" dirty="0" smtClean="0">
                <a:latin typeface="Century" pitchFamily="18" charset="0"/>
              </a:rPr>
              <a:t>                                  </a:t>
            </a:r>
            <a:r>
              <a:rPr lang="ru-RU" b="1" i="1" dirty="0" err="1" smtClean="0">
                <a:solidFill>
                  <a:schemeClr val="tx2">
                    <a:lumMod val="75000"/>
                  </a:schemeClr>
                </a:solidFill>
                <a:latin typeface="Century" pitchFamily="18" charset="0"/>
              </a:rPr>
              <a:t>Салауат</a:t>
            </a:r>
            <a:r>
              <a:rPr lang="ru-RU" b="1" i="1" dirty="0" smtClean="0">
                <a:solidFill>
                  <a:schemeClr val="tx2">
                    <a:lumMod val="75000"/>
                  </a:schemeClr>
                </a:solidFill>
                <a:latin typeface="Century" pitchFamily="18" charset="0"/>
              </a:rPr>
              <a:t> </a:t>
            </a:r>
            <a:r>
              <a:rPr lang="ru-RU" b="1" i="1" dirty="0" err="1" smtClean="0">
                <a:solidFill>
                  <a:schemeClr val="tx2">
                    <a:lumMod val="75000"/>
                  </a:schemeClr>
                </a:solidFill>
                <a:latin typeface="Century" pitchFamily="18" charset="0"/>
              </a:rPr>
              <a:t>Әминев</a:t>
            </a:r>
            <a:endParaRPr lang="ru-RU" b="1" i="1" dirty="0">
              <a:solidFill>
                <a:schemeClr val="tx2">
                  <a:lumMod val="75000"/>
                </a:schemeClr>
              </a:solidFill>
              <a:latin typeface="Century" pitchFamily="18" charset="0"/>
            </a:endParaRPr>
          </a:p>
        </p:txBody>
      </p:sp>
    </p:spTree>
  </p:cSld>
  <p:clrMapOvr>
    <a:masterClrMapping/>
  </p:clrMapOvr>
  <p:transition advClick="0" advTm="2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WhatsApp Audio 2022-12-13 at 16.16.34.mpeg">
            <a:hlinkClick r:id="" action="ppaction://media"/>
          </p:cNvPr>
          <p:cNvPicPr>
            <a:picLocks noRot="1" noChangeAspect="1"/>
          </p:cNvPicPr>
          <p:nvPr>
            <a:videoFile r:link="rId1"/>
          </p:nvPr>
        </p:nvPicPr>
        <p:blipFill>
          <a:blip r:embed="rId3" cstate="print"/>
          <a:stretch>
            <a:fillRect/>
          </a:stretch>
        </p:blipFill>
        <p:spPr>
          <a:xfrm>
            <a:off x="8820473" y="6615355"/>
            <a:ext cx="323527" cy="242645"/>
          </a:xfrm>
          <a:prstGeom prst="rect">
            <a:avLst/>
          </a:prstGeom>
        </p:spPr>
      </p:pic>
      <p:pic>
        <p:nvPicPr>
          <p:cNvPr id="4" name="Рисунок 3" descr="XWVrVuFq1oM.jpg"/>
          <p:cNvPicPr>
            <a:picLocks noChangeAspect="1"/>
          </p:cNvPicPr>
          <p:nvPr/>
        </p:nvPicPr>
        <p:blipFill>
          <a:blip r:embed="rId4"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1907704" y="764704"/>
            <a:ext cx="6768752" cy="5256584"/>
          </a:xfrm>
        </p:spPr>
        <p:txBody>
          <a:bodyPr>
            <a:noAutofit/>
          </a:bodyPr>
          <a:lstStyle/>
          <a:p>
            <a:pPr>
              <a:buNone/>
            </a:pPr>
            <a:r>
              <a:rPr lang="ru-RU" sz="2800" dirty="0" smtClean="0">
                <a:solidFill>
                  <a:schemeClr val="accent3">
                    <a:lumMod val="50000"/>
                  </a:schemeClr>
                </a:solidFill>
                <a:latin typeface="Times New Roman" pitchFamily="18" charset="0"/>
                <a:cs typeface="Times New Roman" pitchFamily="18" charset="0"/>
              </a:rPr>
              <a:t>    </a:t>
            </a:r>
            <a:r>
              <a:rPr lang="ru-RU" sz="2800" dirty="0" err="1" smtClean="0">
                <a:solidFill>
                  <a:schemeClr val="accent3">
                    <a:lumMod val="50000"/>
                  </a:schemeClr>
                </a:solidFill>
                <a:latin typeface="Times New Roman" pitchFamily="18" charset="0"/>
                <a:cs typeface="Times New Roman" pitchFamily="18" charset="0"/>
              </a:rPr>
              <a:t>Телем</a:t>
            </a:r>
            <a:r>
              <a:rPr lang="ru-RU" sz="2800" dirty="0" smtClean="0">
                <a:solidFill>
                  <a:schemeClr val="accent3">
                    <a:lumMod val="50000"/>
                  </a:schemeClr>
                </a:solidFill>
                <a:latin typeface="Times New Roman" pitchFamily="18" charset="0"/>
                <a:cs typeface="Times New Roman" pitchFamily="18" charset="0"/>
              </a:rPr>
              <a:t>, </a:t>
            </a:r>
            <a:r>
              <a:rPr lang="ru-RU" sz="2800" dirty="0" err="1" smtClean="0">
                <a:solidFill>
                  <a:schemeClr val="accent3">
                    <a:lumMod val="50000"/>
                  </a:schemeClr>
                </a:solidFill>
                <a:latin typeface="Times New Roman" pitchFamily="18" charset="0"/>
                <a:cs typeface="Times New Roman" pitchFamily="18" charset="0"/>
              </a:rPr>
              <a:t>тиеп</a:t>
            </a:r>
            <a:r>
              <a:rPr lang="ru-RU" sz="2800" dirty="0" smtClean="0">
                <a:solidFill>
                  <a:schemeClr val="accent3">
                    <a:lumMod val="50000"/>
                  </a:schemeClr>
                </a:solidFill>
                <a:latin typeface="Times New Roman" pitchFamily="18" charset="0"/>
                <a:cs typeface="Times New Roman" pitchFamily="18" charset="0"/>
              </a:rPr>
              <a:t> оран </a:t>
            </a:r>
            <a:r>
              <a:rPr lang="ru-RU" sz="2800" dirty="0" err="1" smtClean="0">
                <a:solidFill>
                  <a:schemeClr val="accent3">
                    <a:lumMod val="50000"/>
                  </a:schemeClr>
                </a:solidFill>
                <a:latin typeface="Times New Roman" pitchFamily="18" charset="0"/>
                <a:cs typeface="Times New Roman" pitchFamily="18" charset="0"/>
              </a:rPr>
              <a:t>һалыуыңдың</a:t>
            </a:r>
            <a:r>
              <a:rPr lang="ru-RU" sz="2800" dirty="0" smtClean="0">
                <a:solidFill>
                  <a:schemeClr val="accent3">
                    <a:lumMod val="50000"/>
                  </a:schemeClr>
                </a:solidFill>
                <a:latin typeface="Times New Roman" pitchFamily="18" charset="0"/>
                <a:cs typeface="Times New Roman" pitchFamily="18" charset="0"/>
              </a:rPr>
              <a:t/>
            </a:r>
            <a:br>
              <a:rPr lang="ru-RU" sz="2800" dirty="0" smtClean="0">
                <a:solidFill>
                  <a:schemeClr val="accent3">
                    <a:lumMod val="50000"/>
                  </a:schemeClr>
                </a:solidFill>
                <a:latin typeface="Times New Roman" pitchFamily="18" charset="0"/>
                <a:cs typeface="Times New Roman" pitchFamily="18" charset="0"/>
              </a:rPr>
            </a:br>
            <a:r>
              <a:rPr lang="ru-RU" sz="2800" dirty="0" err="1" smtClean="0">
                <a:solidFill>
                  <a:schemeClr val="accent3">
                    <a:lumMod val="50000"/>
                  </a:schemeClr>
                </a:solidFill>
                <a:latin typeface="Times New Roman" pitchFamily="18" charset="0"/>
                <a:cs typeface="Times New Roman" pitchFamily="18" charset="0"/>
              </a:rPr>
              <a:t>Мәғәнәһе шытым</a:t>
            </a:r>
            <a:r>
              <a:rPr lang="ru-RU" sz="2800" dirty="0" smtClean="0">
                <a:solidFill>
                  <a:schemeClr val="accent3">
                    <a:lumMod val="50000"/>
                  </a:schemeClr>
                </a:solidFill>
                <a:latin typeface="Times New Roman" pitchFamily="18" charset="0"/>
                <a:cs typeface="Times New Roman" pitchFamily="18" charset="0"/>
              </a:rPr>
              <a:t> </a:t>
            </a:r>
            <a:r>
              <a:rPr lang="ru-RU" sz="2800" dirty="0" err="1" smtClean="0">
                <a:solidFill>
                  <a:schemeClr val="accent3">
                    <a:lumMod val="50000"/>
                  </a:schemeClr>
                </a:solidFill>
                <a:latin typeface="Times New Roman" pitchFamily="18" charset="0"/>
                <a:cs typeface="Times New Roman" pitchFamily="18" charset="0"/>
              </a:rPr>
              <a:t>бирмәһә</a:t>
            </a:r>
            <a:r>
              <a:rPr lang="ru-RU" sz="2800" dirty="0" smtClean="0">
                <a:solidFill>
                  <a:schemeClr val="accent3">
                    <a:lumMod val="50000"/>
                  </a:schemeClr>
                </a:solidFill>
                <a:latin typeface="Times New Roman" pitchFamily="18" charset="0"/>
                <a:cs typeface="Times New Roman" pitchFamily="18" charset="0"/>
              </a:rPr>
              <a:t>,</a:t>
            </a:r>
            <a:br>
              <a:rPr lang="ru-RU" sz="2800" dirty="0" smtClean="0">
                <a:solidFill>
                  <a:schemeClr val="accent3">
                    <a:lumMod val="50000"/>
                  </a:schemeClr>
                </a:solidFill>
                <a:latin typeface="Times New Roman" pitchFamily="18" charset="0"/>
                <a:cs typeface="Times New Roman" pitchFamily="18" charset="0"/>
              </a:rPr>
            </a:br>
            <a:r>
              <a:rPr lang="ru-RU" sz="2800" dirty="0" err="1" smtClean="0">
                <a:solidFill>
                  <a:schemeClr val="accent3">
                    <a:lumMod val="50000"/>
                  </a:schemeClr>
                </a:solidFill>
                <a:latin typeface="Times New Roman" pitchFamily="18" charset="0"/>
                <a:cs typeface="Times New Roman" pitchFamily="18" charset="0"/>
              </a:rPr>
              <a:t>Йәки ҡыу ағастай иҫкән елдә</a:t>
            </a:r>
            <a:r>
              <a:rPr lang="ru-RU" sz="2800" dirty="0" smtClean="0">
                <a:solidFill>
                  <a:schemeClr val="accent3">
                    <a:lumMod val="50000"/>
                  </a:schemeClr>
                </a:solidFill>
                <a:latin typeface="Times New Roman" pitchFamily="18" charset="0"/>
                <a:cs typeface="Times New Roman" pitchFamily="18" charset="0"/>
              </a:rPr>
              <a:t/>
            </a:r>
            <a:br>
              <a:rPr lang="ru-RU" sz="2800" dirty="0" smtClean="0">
                <a:solidFill>
                  <a:schemeClr val="accent3">
                    <a:lumMod val="50000"/>
                  </a:schemeClr>
                </a:solidFill>
                <a:latin typeface="Times New Roman" pitchFamily="18" charset="0"/>
                <a:cs typeface="Times New Roman" pitchFamily="18" charset="0"/>
              </a:rPr>
            </a:br>
            <a:r>
              <a:rPr lang="ru-RU" sz="2800" dirty="0" err="1" smtClean="0">
                <a:solidFill>
                  <a:schemeClr val="accent3">
                    <a:lumMod val="50000"/>
                  </a:schemeClr>
                </a:solidFill>
                <a:latin typeface="Times New Roman" pitchFamily="18" charset="0"/>
                <a:cs typeface="Times New Roman" pitchFamily="18" charset="0"/>
              </a:rPr>
              <a:t>Сит-ят</a:t>
            </a:r>
            <a:r>
              <a:rPr lang="ru-RU" sz="2800" dirty="0" smtClean="0">
                <a:solidFill>
                  <a:schemeClr val="accent3">
                    <a:lumMod val="50000"/>
                  </a:schemeClr>
                </a:solidFill>
                <a:latin typeface="Times New Roman" pitchFamily="18" charset="0"/>
                <a:cs typeface="Times New Roman" pitchFamily="18" charset="0"/>
              </a:rPr>
              <a:t> </a:t>
            </a:r>
            <a:r>
              <a:rPr lang="ru-RU" sz="2800" dirty="0" err="1" smtClean="0">
                <a:solidFill>
                  <a:schemeClr val="accent3">
                    <a:lumMod val="50000"/>
                  </a:schemeClr>
                </a:solidFill>
                <a:latin typeface="Times New Roman" pitchFamily="18" charset="0"/>
                <a:cs typeface="Times New Roman" pitchFamily="18" charset="0"/>
              </a:rPr>
              <a:t>йырын</a:t>
            </a:r>
            <a:r>
              <a:rPr lang="ru-RU" sz="2800" dirty="0" smtClean="0">
                <a:solidFill>
                  <a:schemeClr val="accent3">
                    <a:lumMod val="50000"/>
                  </a:schemeClr>
                </a:solidFill>
                <a:latin typeface="Times New Roman" pitchFamily="18" charset="0"/>
                <a:cs typeface="Times New Roman" pitchFamily="18" charset="0"/>
              </a:rPr>
              <a:t> </a:t>
            </a:r>
            <a:r>
              <a:rPr lang="ru-RU" sz="2800" dirty="0" err="1" smtClean="0">
                <a:solidFill>
                  <a:schemeClr val="accent3">
                    <a:lumMod val="50000"/>
                  </a:schemeClr>
                </a:solidFill>
                <a:latin typeface="Times New Roman" pitchFamily="18" charset="0"/>
                <a:cs typeface="Times New Roman" pitchFamily="18" charset="0"/>
              </a:rPr>
              <a:t>көйләп тирбәлһә</a:t>
            </a:r>
            <a:r>
              <a:rPr lang="ru-RU" sz="2800" dirty="0" smtClean="0">
                <a:solidFill>
                  <a:schemeClr val="accent3">
                    <a:lumMod val="50000"/>
                  </a:schemeClr>
                </a:solidFill>
                <a:latin typeface="Times New Roman" pitchFamily="18" charset="0"/>
                <a:cs typeface="Times New Roman" pitchFamily="18" charset="0"/>
              </a:rPr>
              <a:t>,</a:t>
            </a:r>
            <a:br>
              <a:rPr lang="ru-RU" sz="2800" dirty="0" smtClean="0">
                <a:solidFill>
                  <a:schemeClr val="accent3">
                    <a:lumMod val="50000"/>
                  </a:schemeClr>
                </a:solidFill>
                <a:latin typeface="Times New Roman" pitchFamily="18" charset="0"/>
                <a:cs typeface="Times New Roman" pitchFamily="18" charset="0"/>
              </a:rPr>
            </a:br>
            <a:r>
              <a:rPr lang="ru-RU" sz="2800" dirty="0" err="1" smtClean="0">
                <a:solidFill>
                  <a:schemeClr val="accent3">
                    <a:lumMod val="50000"/>
                  </a:schemeClr>
                </a:solidFill>
                <a:latin typeface="Times New Roman" pitchFamily="18" charset="0"/>
                <a:cs typeface="Times New Roman" pitchFamily="18" charset="0"/>
              </a:rPr>
              <a:t>Тамырыңда көсөң</a:t>
            </a:r>
            <a:r>
              <a:rPr lang="ru-RU" sz="2800" dirty="0" smtClean="0">
                <a:solidFill>
                  <a:schemeClr val="accent3">
                    <a:lumMod val="50000"/>
                  </a:schemeClr>
                </a:solidFill>
                <a:latin typeface="Times New Roman" pitchFamily="18" charset="0"/>
                <a:cs typeface="Times New Roman" pitchFamily="18" charset="0"/>
              </a:rPr>
              <a:t>, </a:t>
            </a:r>
            <a:r>
              <a:rPr lang="ru-RU" sz="2800" dirty="0" err="1" smtClean="0">
                <a:solidFill>
                  <a:schemeClr val="accent3">
                    <a:lumMod val="50000"/>
                  </a:schemeClr>
                </a:solidFill>
                <a:latin typeface="Times New Roman" pitchFamily="18" charset="0"/>
                <a:cs typeface="Times New Roman" pitchFamily="18" charset="0"/>
              </a:rPr>
              <a:t>йылылығың</a:t>
            </a:r>
            <a:r>
              <a:rPr lang="ru-RU" sz="2800" dirty="0" smtClean="0">
                <a:solidFill>
                  <a:schemeClr val="accent3">
                    <a:lumMod val="50000"/>
                  </a:schemeClr>
                </a:solidFill>
                <a:latin typeface="Times New Roman" pitchFamily="18" charset="0"/>
                <a:cs typeface="Times New Roman" pitchFamily="18" charset="0"/>
              </a:rPr>
              <a:t>,</a:t>
            </a:r>
            <a:br>
              <a:rPr lang="ru-RU" sz="2800" dirty="0" smtClean="0">
                <a:solidFill>
                  <a:schemeClr val="accent3">
                    <a:lumMod val="50000"/>
                  </a:schemeClr>
                </a:solidFill>
                <a:latin typeface="Times New Roman" pitchFamily="18" charset="0"/>
                <a:cs typeface="Times New Roman" pitchFamily="18" charset="0"/>
              </a:rPr>
            </a:br>
            <a:r>
              <a:rPr lang="ru-RU" sz="2800" dirty="0" err="1" smtClean="0">
                <a:solidFill>
                  <a:schemeClr val="accent3">
                    <a:lumMod val="50000"/>
                  </a:schemeClr>
                </a:solidFill>
                <a:latin typeface="Times New Roman" pitchFamily="18" charset="0"/>
                <a:cs typeface="Times New Roman" pitchFamily="18" charset="0"/>
              </a:rPr>
              <a:t>Нурың етһә</a:t>
            </a:r>
            <a:r>
              <a:rPr lang="ru-RU" sz="2800" dirty="0" smtClean="0">
                <a:solidFill>
                  <a:schemeClr val="accent3">
                    <a:lumMod val="50000"/>
                  </a:schemeClr>
                </a:solidFill>
                <a:latin typeface="Times New Roman" pitchFamily="18" charset="0"/>
                <a:cs typeface="Times New Roman" pitchFamily="18" charset="0"/>
              </a:rPr>
              <a:t>,</a:t>
            </a:r>
            <a:r>
              <a:rPr lang="ru-RU" sz="2800" dirty="0" err="1" smtClean="0">
                <a:solidFill>
                  <a:schemeClr val="accent3">
                    <a:lumMod val="50000"/>
                  </a:schemeClr>
                </a:solidFill>
                <a:latin typeface="Times New Roman" pitchFamily="18" charset="0"/>
                <a:cs typeface="Times New Roman" pitchFamily="18" charset="0"/>
              </a:rPr>
              <a:t>үҙе бәхеттер</a:t>
            </a:r>
            <a:r>
              <a:rPr lang="ru-RU" sz="2800" dirty="0" smtClean="0">
                <a:solidFill>
                  <a:schemeClr val="accent3">
                    <a:lumMod val="50000"/>
                  </a:schemeClr>
                </a:solidFill>
                <a:latin typeface="Times New Roman" pitchFamily="18" charset="0"/>
                <a:cs typeface="Times New Roman" pitchFamily="18" charset="0"/>
              </a:rPr>
              <a:t>.</a:t>
            </a:r>
            <a:br>
              <a:rPr lang="ru-RU" sz="2800" dirty="0" smtClean="0">
                <a:solidFill>
                  <a:schemeClr val="accent3">
                    <a:lumMod val="50000"/>
                  </a:schemeClr>
                </a:solidFill>
                <a:latin typeface="Times New Roman" pitchFamily="18" charset="0"/>
                <a:cs typeface="Times New Roman" pitchFamily="18" charset="0"/>
              </a:rPr>
            </a:br>
            <a:r>
              <a:rPr lang="ru-RU" sz="2800" dirty="0" err="1" smtClean="0">
                <a:solidFill>
                  <a:schemeClr val="accent3">
                    <a:lumMod val="50000"/>
                  </a:schemeClr>
                </a:solidFill>
                <a:latin typeface="Times New Roman" pitchFamily="18" charset="0"/>
                <a:cs typeface="Times New Roman" pitchFamily="18" charset="0"/>
              </a:rPr>
              <a:t>Балаҡайың"Әсәй!"тиеп ҡосһа,</a:t>
            </a:r>
            <a:r>
              <a:rPr lang="ru-RU" sz="2800" dirty="0" smtClean="0">
                <a:solidFill>
                  <a:schemeClr val="accent3">
                    <a:lumMod val="50000"/>
                  </a:schemeClr>
                </a:solidFill>
                <a:latin typeface="Times New Roman" pitchFamily="18" charset="0"/>
                <a:cs typeface="Times New Roman" pitchFamily="18" charset="0"/>
              </a:rPr>
              <a:t/>
            </a:r>
            <a:br>
              <a:rPr lang="ru-RU" sz="2800" dirty="0" smtClean="0">
                <a:solidFill>
                  <a:schemeClr val="accent3">
                    <a:lumMod val="50000"/>
                  </a:schemeClr>
                </a:solidFill>
                <a:latin typeface="Times New Roman" pitchFamily="18" charset="0"/>
                <a:cs typeface="Times New Roman" pitchFamily="18" charset="0"/>
              </a:rPr>
            </a:br>
            <a:r>
              <a:rPr lang="ru-RU" sz="2800" dirty="0" err="1" smtClean="0">
                <a:solidFill>
                  <a:schemeClr val="accent3">
                    <a:lumMod val="50000"/>
                  </a:schemeClr>
                </a:solidFill>
                <a:latin typeface="Times New Roman" pitchFamily="18" charset="0"/>
                <a:cs typeface="Times New Roman" pitchFamily="18" charset="0"/>
              </a:rPr>
              <a:t>Кәрле ҡоламаҫлыҡ тәхеттер</a:t>
            </a:r>
            <a:r>
              <a:rPr lang="ru-RU" sz="2800" dirty="0" smtClean="0">
                <a:solidFill>
                  <a:schemeClr val="accent3">
                    <a:lumMod val="50000"/>
                  </a:schemeClr>
                </a:solidFill>
                <a:latin typeface="Times New Roman" pitchFamily="18" charset="0"/>
                <a:cs typeface="Times New Roman" pitchFamily="18" charset="0"/>
              </a:rPr>
              <a:t/>
            </a:r>
            <a:br>
              <a:rPr lang="ru-RU" sz="2800" dirty="0" smtClean="0">
                <a:solidFill>
                  <a:schemeClr val="accent3">
                    <a:lumMod val="50000"/>
                  </a:schemeClr>
                </a:solidFill>
                <a:latin typeface="Times New Roman" pitchFamily="18" charset="0"/>
                <a:cs typeface="Times New Roman" pitchFamily="18" charset="0"/>
              </a:rPr>
            </a:br>
            <a:r>
              <a:rPr lang="ru-RU" sz="2800" dirty="0" err="1" smtClean="0">
                <a:solidFill>
                  <a:schemeClr val="accent3">
                    <a:lumMod val="50000"/>
                  </a:schemeClr>
                </a:solidFill>
                <a:latin typeface="Times New Roman" pitchFamily="18" charset="0"/>
                <a:cs typeface="Times New Roman" pitchFamily="18" charset="0"/>
              </a:rPr>
              <a:t>Үҙ телдәге һүҙе сихәттер.</a:t>
            </a:r>
            <a:r>
              <a:rPr lang="ru-RU" sz="2800" dirty="0" smtClean="0">
                <a:solidFill>
                  <a:schemeClr val="accent3">
                    <a:lumMod val="50000"/>
                  </a:schemeClr>
                </a:solidFill>
                <a:latin typeface="Times New Roman" pitchFamily="18" charset="0"/>
                <a:cs typeface="Times New Roman" pitchFamily="18" charset="0"/>
              </a:rPr>
              <a:t/>
            </a:r>
            <a:br>
              <a:rPr lang="ru-RU" sz="2800" dirty="0" smtClean="0">
                <a:solidFill>
                  <a:schemeClr val="accent3">
                    <a:lumMod val="50000"/>
                  </a:schemeClr>
                </a:solidFill>
                <a:latin typeface="Times New Roman" pitchFamily="18" charset="0"/>
                <a:cs typeface="Times New Roman" pitchFamily="18" charset="0"/>
              </a:rPr>
            </a:br>
            <a:r>
              <a:rPr lang="ru-RU" sz="2800" dirty="0" smtClean="0">
                <a:solidFill>
                  <a:schemeClr val="accent3">
                    <a:lumMod val="50000"/>
                  </a:schemeClr>
                </a:solidFill>
                <a:latin typeface="Times New Roman" pitchFamily="18" charset="0"/>
                <a:cs typeface="Times New Roman" pitchFamily="18" charset="0"/>
              </a:rPr>
              <a:t/>
            </a:r>
            <a:br>
              <a:rPr lang="ru-RU" sz="2800" dirty="0" smtClean="0">
                <a:solidFill>
                  <a:schemeClr val="accent3">
                    <a:lumMod val="50000"/>
                  </a:schemeClr>
                </a:solidFill>
                <a:latin typeface="Times New Roman" pitchFamily="18" charset="0"/>
                <a:cs typeface="Times New Roman" pitchFamily="18" charset="0"/>
              </a:rPr>
            </a:br>
            <a:r>
              <a:rPr lang="ru-RU" sz="2800" dirty="0" smtClean="0">
                <a:solidFill>
                  <a:schemeClr val="accent3">
                    <a:lumMod val="50000"/>
                  </a:schemeClr>
                </a:solidFill>
                <a:latin typeface="Times New Roman" pitchFamily="18" charset="0"/>
                <a:cs typeface="Times New Roman" pitchFamily="18" charset="0"/>
              </a:rPr>
              <a:t>                               </a:t>
            </a:r>
            <a:r>
              <a:rPr lang="ru-RU" sz="2800" b="1" i="1" dirty="0" err="1" smtClean="0">
                <a:solidFill>
                  <a:schemeClr val="accent3">
                    <a:lumMod val="50000"/>
                  </a:schemeClr>
                </a:solidFill>
                <a:latin typeface="Times New Roman" pitchFamily="18" charset="0"/>
                <a:cs typeface="Times New Roman" pitchFamily="18" charset="0"/>
              </a:rPr>
              <a:t>Айгөл Муллағәләмова</a:t>
            </a:r>
            <a:endParaRPr lang="ru-RU" sz="2800" b="1" i="1" dirty="0">
              <a:solidFill>
                <a:schemeClr val="accent3">
                  <a:lumMod val="50000"/>
                </a:schemeClr>
              </a:solidFill>
              <a:latin typeface="Times New Roman" pitchFamily="18" charset="0"/>
              <a:cs typeface="Times New Roman" pitchFamily="18" charset="0"/>
            </a:endParaRPr>
          </a:p>
        </p:txBody>
      </p:sp>
    </p:spTree>
  </p:cSld>
  <p:clrMapOvr>
    <a:masterClrMapping/>
  </p:clrMapOvr>
  <p:transition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numSld="999" showWhenStopped="0">
                <p:cTn id="7" repeatCount="indefinite" fill="hold" display="0">
                  <p:stCondLst>
                    <p:cond delay="indefinite"/>
                  </p:stCondLst>
                  <p:endCondLst>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XWVrVuFq1oM.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2339752" y="404664"/>
            <a:ext cx="6336704" cy="6192688"/>
          </a:xfrm>
        </p:spPr>
        <p:txBody>
          <a:bodyPr>
            <a:normAutofit fontScale="85000" lnSpcReduction="20000"/>
          </a:bodyPr>
          <a:lstStyle/>
          <a:p>
            <a:pPr>
              <a:buNone/>
            </a:pPr>
            <a:r>
              <a:rPr lang="ru-RU" b="1" dirty="0" smtClean="0"/>
              <a:t>    </a:t>
            </a:r>
            <a:r>
              <a:rPr lang="ru-RU" b="1" dirty="0" err="1" smtClean="0">
                <a:latin typeface="Cambria" pitchFamily="18" charset="0"/>
              </a:rPr>
              <a:t>Ҡоромаһын беҙҙең тамырҙар.</a:t>
            </a:r>
            <a:r>
              <a:rPr lang="ru-RU" dirty="0" smtClean="0">
                <a:latin typeface="Cambria" pitchFamily="18" charset="0"/>
              </a:rPr>
              <a:t/>
            </a:r>
            <a:br>
              <a:rPr lang="ru-RU" dirty="0" smtClean="0">
                <a:latin typeface="Cambria" pitchFamily="18" charset="0"/>
              </a:rPr>
            </a:br>
            <a:r>
              <a:rPr lang="ru-RU" dirty="0" smtClean="0">
                <a:latin typeface="Cambria" pitchFamily="18" charset="0"/>
              </a:rPr>
              <a:t/>
            </a:r>
            <a:br>
              <a:rPr lang="ru-RU" dirty="0" smtClean="0">
                <a:latin typeface="Cambria" pitchFamily="18" charset="0"/>
              </a:rPr>
            </a:br>
            <a:r>
              <a:rPr lang="ru-RU" dirty="0" err="1" smtClean="0">
                <a:latin typeface="Cambria" pitchFamily="18" charset="0"/>
              </a:rPr>
              <a:t>Беҙҙең тамыр</a:t>
            </a:r>
            <a:r>
              <a:rPr lang="ru-RU" dirty="0" smtClean="0">
                <a:latin typeface="Cambria" pitchFamily="18" charset="0"/>
              </a:rPr>
              <a:t> </a:t>
            </a:r>
            <a:r>
              <a:rPr lang="ru-RU" dirty="0" err="1" smtClean="0">
                <a:latin typeface="Cambria" pitchFamily="18" charset="0"/>
              </a:rPr>
              <a:t>ошо</a:t>
            </a:r>
            <a:r>
              <a:rPr lang="ru-RU" dirty="0" smtClean="0">
                <a:latin typeface="Cambria" pitchFamily="18" charset="0"/>
              </a:rPr>
              <a:t> </a:t>
            </a:r>
            <a:r>
              <a:rPr lang="ru-RU" dirty="0" err="1" smtClean="0">
                <a:latin typeface="Cambria" pitchFamily="18" charset="0"/>
              </a:rPr>
              <a:t>ерҙә шытҡан,</a:t>
            </a:r>
            <a:r>
              <a:rPr lang="ru-RU" dirty="0" smtClean="0">
                <a:latin typeface="Cambria" pitchFamily="18" charset="0"/>
              </a:rPr>
              <a:t/>
            </a:r>
            <a:br>
              <a:rPr lang="ru-RU" dirty="0" smtClean="0">
                <a:latin typeface="Cambria" pitchFamily="18" charset="0"/>
              </a:rPr>
            </a:br>
            <a:r>
              <a:rPr lang="ru-RU" dirty="0" err="1" smtClean="0">
                <a:latin typeface="Cambria" pitchFamily="18" charset="0"/>
              </a:rPr>
              <a:t>Ошо</a:t>
            </a:r>
            <a:r>
              <a:rPr lang="ru-RU" dirty="0" smtClean="0">
                <a:latin typeface="Cambria" pitchFamily="18" charset="0"/>
              </a:rPr>
              <a:t> </a:t>
            </a:r>
            <a:r>
              <a:rPr lang="ru-RU" dirty="0" err="1" smtClean="0">
                <a:latin typeface="Cambria" pitchFamily="18" charset="0"/>
              </a:rPr>
              <a:t>ерҙән алған һутын </a:t>
            </a:r>
            <a:r>
              <a:rPr lang="ru-RU" dirty="0" smtClean="0">
                <a:latin typeface="Cambria" pitchFamily="18" charset="0"/>
              </a:rPr>
              <a:t>да.</a:t>
            </a:r>
            <a:br>
              <a:rPr lang="ru-RU" dirty="0" smtClean="0">
                <a:latin typeface="Cambria" pitchFamily="18" charset="0"/>
              </a:rPr>
            </a:br>
            <a:r>
              <a:rPr lang="ru-RU" dirty="0" err="1" smtClean="0">
                <a:latin typeface="Cambria" pitchFamily="18" charset="0"/>
              </a:rPr>
              <a:t>Киҫеп,яндырып </a:t>
            </a:r>
            <a:r>
              <a:rPr lang="ru-RU" dirty="0" smtClean="0">
                <a:latin typeface="Cambria" pitchFamily="18" charset="0"/>
              </a:rPr>
              <a:t>та </a:t>
            </a:r>
            <a:r>
              <a:rPr lang="ru-RU" dirty="0" err="1" smtClean="0">
                <a:latin typeface="Cambria" pitchFamily="18" charset="0"/>
              </a:rPr>
              <a:t>маташҡандар</a:t>
            </a:r>
            <a:r>
              <a:rPr lang="ru-RU" dirty="0" smtClean="0">
                <a:latin typeface="Cambria" pitchFamily="18" charset="0"/>
              </a:rPr>
              <a:t>,</a:t>
            </a:r>
            <a:br>
              <a:rPr lang="ru-RU" dirty="0" smtClean="0">
                <a:latin typeface="Cambria" pitchFamily="18" charset="0"/>
              </a:rPr>
            </a:br>
            <a:r>
              <a:rPr lang="ru-RU" dirty="0" err="1" smtClean="0">
                <a:latin typeface="Cambria" pitchFamily="18" charset="0"/>
              </a:rPr>
              <a:t>Замананың ажғыр утында</a:t>
            </a:r>
            <a:r>
              <a:rPr lang="ru-RU" dirty="0" smtClean="0">
                <a:latin typeface="Cambria" pitchFamily="18" charset="0"/>
              </a:rPr>
              <a:t>...</a:t>
            </a:r>
            <a:br>
              <a:rPr lang="ru-RU" dirty="0" smtClean="0">
                <a:latin typeface="Cambria" pitchFamily="18" charset="0"/>
              </a:rPr>
            </a:br>
            <a:r>
              <a:rPr lang="ru-RU" dirty="0" smtClean="0">
                <a:latin typeface="Cambria" pitchFamily="18" charset="0"/>
              </a:rPr>
              <a:t/>
            </a:r>
            <a:br>
              <a:rPr lang="ru-RU" dirty="0" smtClean="0">
                <a:latin typeface="Cambria" pitchFamily="18" charset="0"/>
              </a:rPr>
            </a:br>
            <a:r>
              <a:rPr lang="ru-RU" dirty="0" err="1" smtClean="0">
                <a:latin typeface="Cambria" pitchFamily="18" charset="0"/>
              </a:rPr>
              <a:t>"Беҙ-аҡтамыр !",-тигән Вәлиди лә,</a:t>
            </a:r>
            <a:r>
              <a:rPr lang="ru-RU" dirty="0" smtClean="0">
                <a:latin typeface="Cambria" pitchFamily="18" charset="0"/>
              </a:rPr>
              <a:t/>
            </a:r>
            <a:br>
              <a:rPr lang="ru-RU" dirty="0" smtClean="0">
                <a:latin typeface="Cambria" pitchFamily="18" charset="0"/>
              </a:rPr>
            </a:br>
            <a:r>
              <a:rPr lang="ru-RU" dirty="0" err="1" smtClean="0">
                <a:latin typeface="Cambria" pitchFamily="18" charset="0"/>
              </a:rPr>
              <a:t>Аҡтамырҙың тамыры</a:t>
            </a:r>
            <a:r>
              <a:rPr lang="ru-RU" dirty="0" smtClean="0">
                <a:latin typeface="Cambria" pitchFamily="18" charset="0"/>
              </a:rPr>
              <a:t> </a:t>
            </a:r>
            <a:r>
              <a:rPr lang="ru-RU" dirty="0" err="1" smtClean="0">
                <a:latin typeface="Cambria" pitchFamily="18" charset="0"/>
              </a:rPr>
              <a:t>тәрәндә.</a:t>
            </a:r>
            <a:r>
              <a:rPr lang="ru-RU" dirty="0" smtClean="0">
                <a:latin typeface="Cambria" pitchFamily="18" charset="0"/>
              </a:rPr>
              <a:t/>
            </a:r>
            <a:br>
              <a:rPr lang="ru-RU" dirty="0" smtClean="0">
                <a:latin typeface="Cambria" pitchFamily="18" charset="0"/>
              </a:rPr>
            </a:br>
            <a:r>
              <a:rPr lang="ru-RU" dirty="0" err="1" smtClean="0">
                <a:latin typeface="Cambria" pitchFamily="18" charset="0"/>
              </a:rPr>
              <a:t>Йолҡоп,ҡороторға маташмағыҙ,</a:t>
            </a:r>
            <a:r>
              <a:rPr lang="ru-RU" dirty="0" smtClean="0">
                <a:latin typeface="Cambria" pitchFamily="18" charset="0"/>
              </a:rPr>
              <a:t/>
            </a:r>
            <a:br>
              <a:rPr lang="ru-RU" dirty="0" smtClean="0">
                <a:latin typeface="Cambria" pitchFamily="18" charset="0"/>
              </a:rPr>
            </a:br>
            <a:r>
              <a:rPr lang="ru-RU" dirty="0" err="1" smtClean="0">
                <a:latin typeface="Cambria" pitchFamily="18" charset="0"/>
              </a:rPr>
              <a:t>Ваҡыт сарыф</a:t>
            </a:r>
            <a:r>
              <a:rPr lang="ru-RU" dirty="0" smtClean="0">
                <a:latin typeface="Cambria" pitchFamily="18" charset="0"/>
              </a:rPr>
              <a:t> </a:t>
            </a:r>
            <a:r>
              <a:rPr lang="ru-RU" dirty="0" err="1" smtClean="0">
                <a:latin typeface="Cambria" pitchFamily="18" charset="0"/>
              </a:rPr>
              <a:t>итеп</a:t>
            </a:r>
            <a:r>
              <a:rPr lang="ru-RU" dirty="0" smtClean="0">
                <a:latin typeface="Cambria" pitchFamily="18" charset="0"/>
              </a:rPr>
              <a:t> </a:t>
            </a:r>
            <a:r>
              <a:rPr lang="ru-RU" dirty="0" err="1" smtClean="0">
                <a:latin typeface="Cambria" pitchFamily="18" charset="0"/>
              </a:rPr>
              <a:t>әрәмгә.</a:t>
            </a:r>
            <a:r>
              <a:rPr lang="ru-RU" dirty="0" smtClean="0">
                <a:latin typeface="Cambria" pitchFamily="18" charset="0"/>
              </a:rPr>
              <a:t/>
            </a:r>
            <a:br>
              <a:rPr lang="ru-RU" dirty="0" smtClean="0">
                <a:latin typeface="Cambria" pitchFamily="18" charset="0"/>
              </a:rPr>
            </a:br>
            <a:r>
              <a:rPr lang="ru-RU" dirty="0" smtClean="0">
                <a:latin typeface="Cambria" pitchFamily="18" charset="0"/>
              </a:rPr>
              <a:t/>
            </a:r>
            <a:br>
              <a:rPr lang="ru-RU" dirty="0" smtClean="0">
                <a:latin typeface="Cambria" pitchFamily="18" charset="0"/>
              </a:rPr>
            </a:br>
            <a:r>
              <a:rPr lang="ru-RU" dirty="0" err="1" smtClean="0">
                <a:latin typeface="Cambria" pitchFamily="18" charset="0"/>
              </a:rPr>
              <a:t>Һаҡлайыҡсы башҡорт телебеҙҙе,</a:t>
            </a:r>
            <a:r>
              <a:rPr lang="ru-RU" dirty="0" smtClean="0">
                <a:latin typeface="Cambria" pitchFamily="18" charset="0"/>
              </a:rPr>
              <a:t/>
            </a:r>
            <a:br>
              <a:rPr lang="ru-RU" dirty="0" smtClean="0">
                <a:latin typeface="Cambria" pitchFamily="18" charset="0"/>
              </a:rPr>
            </a:br>
            <a:r>
              <a:rPr lang="ru-RU" dirty="0" err="1" smtClean="0">
                <a:latin typeface="Cambria" pitchFamily="18" charset="0"/>
              </a:rPr>
              <a:t>Ҡоромаһын беҙҙең тамырҙар!</a:t>
            </a:r>
            <a:r>
              <a:rPr lang="ru-RU" dirty="0" smtClean="0">
                <a:latin typeface="Cambria" pitchFamily="18" charset="0"/>
              </a:rPr>
              <a:t/>
            </a:r>
            <a:br>
              <a:rPr lang="ru-RU" dirty="0" smtClean="0">
                <a:latin typeface="Cambria" pitchFamily="18" charset="0"/>
              </a:rPr>
            </a:br>
            <a:r>
              <a:rPr lang="ru-RU" dirty="0" err="1" smtClean="0">
                <a:latin typeface="Cambria" pitchFamily="18" charset="0"/>
              </a:rPr>
              <a:t>Туған телебеҙгә ҡарап ҡына</a:t>
            </a:r>
            <a:r>
              <a:rPr lang="ru-RU" dirty="0" smtClean="0">
                <a:latin typeface="Cambria" pitchFamily="18" charset="0"/>
              </a:rPr>
              <a:t/>
            </a:r>
            <a:br>
              <a:rPr lang="ru-RU" dirty="0" smtClean="0">
                <a:latin typeface="Cambria" pitchFamily="18" charset="0"/>
              </a:rPr>
            </a:br>
            <a:r>
              <a:rPr lang="ru-RU" dirty="0" err="1" smtClean="0">
                <a:latin typeface="Cambria" pitchFamily="18" charset="0"/>
              </a:rPr>
              <a:t>Беҙҙе милләт итеп</a:t>
            </a:r>
            <a:r>
              <a:rPr lang="ru-RU" dirty="0" smtClean="0">
                <a:latin typeface="Cambria" pitchFamily="18" charset="0"/>
              </a:rPr>
              <a:t> </a:t>
            </a:r>
            <a:r>
              <a:rPr lang="ru-RU" dirty="0" err="1" smtClean="0">
                <a:latin typeface="Cambria" pitchFamily="18" charset="0"/>
              </a:rPr>
              <a:t>танырҙар!</a:t>
            </a:r>
            <a:r>
              <a:rPr lang="ru-RU" dirty="0" smtClean="0">
                <a:latin typeface="Cambria" pitchFamily="18" charset="0"/>
              </a:rPr>
              <a:t/>
            </a:r>
            <a:br>
              <a:rPr lang="ru-RU" dirty="0" smtClean="0">
                <a:latin typeface="Cambria" pitchFamily="18" charset="0"/>
              </a:rPr>
            </a:br>
            <a:r>
              <a:rPr lang="ru-RU" dirty="0" smtClean="0">
                <a:latin typeface="Cambria" pitchFamily="18" charset="0"/>
              </a:rPr>
              <a:t/>
            </a:r>
            <a:br>
              <a:rPr lang="ru-RU" dirty="0" smtClean="0">
                <a:latin typeface="Cambria" pitchFamily="18" charset="0"/>
              </a:rPr>
            </a:br>
            <a:r>
              <a:rPr lang="ru-RU" dirty="0" smtClean="0">
                <a:latin typeface="Cambria" pitchFamily="18" charset="0"/>
              </a:rPr>
              <a:t> </a:t>
            </a:r>
            <a:r>
              <a:rPr lang="ru-RU" b="1" i="1" dirty="0" err="1" smtClean="0">
                <a:latin typeface="Cambria" pitchFamily="18" charset="0"/>
              </a:rPr>
              <a:t>Әнисә Махийәнова.</a:t>
            </a:r>
            <a:endParaRPr lang="ru-RU" b="1" i="1" dirty="0">
              <a:latin typeface="Cambria" pitchFamily="18" charset="0"/>
            </a:endParaRPr>
          </a:p>
        </p:txBody>
      </p:sp>
    </p:spTree>
  </p:cSld>
  <p:clrMapOvr>
    <a:masterClrMapping/>
  </p:clrMapOvr>
  <p:transition advClick="0" advTm="2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XWVrVuFq1oM.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2231232" y="260648"/>
            <a:ext cx="6912768" cy="6597352"/>
          </a:xfrm>
        </p:spPr>
        <p:txBody>
          <a:bodyPr>
            <a:normAutofit fontScale="70000" lnSpcReduction="20000"/>
          </a:bodyPr>
          <a:lstStyle/>
          <a:p>
            <a:pPr>
              <a:buNone/>
            </a:pPr>
            <a:r>
              <a:rPr lang="ru-RU" b="1" dirty="0" smtClean="0">
                <a:solidFill>
                  <a:srgbClr val="C00000"/>
                </a:solidFill>
                <a:latin typeface="Cambria" pitchFamily="18" charset="0"/>
              </a:rPr>
              <a:t>                                </a:t>
            </a:r>
            <a:r>
              <a:rPr lang="ru-RU" b="1" dirty="0" err="1" smtClean="0">
                <a:solidFill>
                  <a:srgbClr val="C00000"/>
                </a:solidFill>
                <a:latin typeface="Cambria" pitchFamily="18" charset="0"/>
              </a:rPr>
              <a:t>Вариҫым </a:t>
            </a:r>
            <a:r>
              <a:rPr lang="ru-RU" b="1" dirty="0" smtClean="0">
                <a:solidFill>
                  <a:srgbClr val="C00000"/>
                </a:solidFill>
                <a:latin typeface="Cambria" pitchFamily="18" charset="0"/>
              </a:rPr>
              <a:t>бар.</a:t>
            </a:r>
            <a:r>
              <a:rPr lang="ru-RU" dirty="0" smtClean="0">
                <a:latin typeface="Cambria" pitchFamily="18" charset="0"/>
              </a:rPr>
              <a:t/>
            </a:r>
            <a:br>
              <a:rPr lang="ru-RU" dirty="0" smtClean="0">
                <a:latin typeface="Cambria" pitchFamily="18" charset="0"/>
              </a:rPr>
            </a:br>
            <a:r>
              <a:rPr lang="ru-RU" dirty="0" smtClean="0">
                <a:latin typeface="Cambria" pitchFamily="18" charset="0"/>
              </a:rPr>
              <a:t/>
            </a:r>
            <a:br>
              <a:rPr lang="ru-RU" dirty="0" smtClean="0">
                <a:latin typeface="Cambria" pitchFamily="18" charset="0"/>
              </a:rPr>
            </a:br>
            <a:r>
              <a:rPr lang="ru-RU" dirty="0" smtClean="0">
                <a:latin typeface="Cambria" pitchFamily="18" charset="0"/>
              </a:rPr>
              <a:t>Был </a:t>
            </a:r>
            <a:r>
              <a:rPr lang="ru-RU" dirty="0" err="1" smtClean="0">
                <a:latin typeface="Cambria" pitchFamily="18" charset="0"/>
              </a:rPr>
              <a:t>донъяла</a:t>
            </a:r>
            <a:r>
              <a:rPr lang="ru-RU" dirty="0" smtClean="0">
                <a:latin typeface="Cambria" pitchFamily="18" charset="0"/>
              </a:rPr>
              <a:t> </a:t>
            </a:r>
            <a:r>
              <a:rPr lang="ru-RU" dirty="0" err="1" smtClean="0">
                <a:latin typeface="Cambria" pitchFamily="18" charset="0"/>
              </a:rPr>
              <a:t>йәшәй-йәшәй </a:t>
            </a:r>
            <a:r>
              <a:rPr lang="ru-RU" dirty="0" smtClean="0">
                <a:latin typeface="Cambria" pitchFamily="18" charset="0"/>
              </a:rPr>
              <a:t>ни </a:t>
            </a:r>
            <a:r>
              <a:rPr lang="ru-RU" dirty="0" err="1" smtClean="0">
                <a:latin typeface="Cambria" pitchFamily="18" charset="0"/>
              </a:rPr>
              <a:t>күрҙем </a:t>
            </a:r>
            <a:r>
              <a:rPr lang="ru-RU" dirty="0" smtClean="0">
                <a:latin typeface="Cambria" pitchFamily="18" charset="0"/>
              </a:rPr>
              <a:t>мин?</a:t>
            </a:r>
            <a:br>
              <a:rPr lang="ru-RU" dirty="0" smtClean="0">
                <a:latin typeface="Cambria" pitchFamily="18" charset="0"/>
              </a:rPr>
            </a:br>
            <a:r>
              <a:rPr lang="ru-RU" dirty="0" err="1" smtClean="0">
                <a:latin typeface="Cambria" pitchFamily="18" charset="0"/>
              </a:rPr>
              <a:t>Шатлығын </a:t>
            </a:r>
            <a:r>
              <a:rPr lang="ru-RU" dirty="0" smtClean="0">
                <a:latin typeface="Cambria" pitchFamily="18" charset="0"/>
              </a:rPr>
              <a:t>да, </a:t>
            </a:r>
            <a:r>
              <a:rPr lang="ru-RU" dirty="0" err="1" smtClean="0">
                <a:latin typeface="Cambria" pitchFamily="18" charset="0"/>
              </a:rPr>
              <a:t>ҡайғыһын </a:t>
            </a:r>
            <a:r>
              <a:rPr lang="ru-RU" dirty="0" smtClean="0">
                <a:latin typeface="Cambria" pitchFamily="18" charset="0"/>
              </a:rPr>
              <a:t>да </a:t>
            </a:r>
            <a:r>
              <a:rPr lang="ru-RU" dirty="0" err="1" smtClean="0">
                <a:latin typeface="Cambria" pitchFamily="18" charset="0"/>
              </a:rPr>
              <a:t>кисерҙем </a:t>
            </a:r>
            <a:r>
              <a:rPr lang="ru-RU" dirty="0" smtClean="0">
                <a:latin typeface="Cambria" pitchFamily="18" charset="0"/>
              </a:rPr>
              <a:t>мин.</a:t>
            </a:r>
            <a:br>
              <a:rPr lang="ru-RU" dirty="0" smtClean="0">
                <a:latin typeface="Cambria" pitchFamily="18" charset="0"/>
              </a:rPr>
            </a:br>
            <a:r>
              <a:rPr lang="ru-RU" dirty="0" err="1" smtClean="0">
                <a:latin typeface="Cambria" pitchFamily="18" charset="0"/>
              </a:rPr>
              <a:t>Намыҫҡынам кисеү һайын көс һынағас,</a:t>
            </a:r>
            <a:r>
              <a:rPr lang="ru-RU" dirty="0" smtClean="0">
                <a:latin typeface="Cambria" pitchFamily="18" charset="0"/>
              </a:rPr>
              <a:t/>
            </a:r>
            <a:br>
              <a:rPr lang="ru-RU" dirty="0" smtClean="0">
                <a:latin typeface="Cambria" pitchFamily="18" charset="0"/>
              </a:rPr>
            </a:br>
            <a:r>
              <a:rPr lang="ru-RU" dirty="0" err="1" smtClean="0">
                <a:latin typeface="Cambria" pitchFamily="18" charset="0"/>
              </a:rPr>
              <a:t>Ауырлыҡты ауыҙлыҡһыҙ кистерҙем </a:t>
            </a:r>
            <a:r>
              <a:rPr lang="ru-RU" dirty="0" smtClean="0">
                <a:latin typeface="Cambria" pitchFamily="18" charset="0"/>
              </a:rPr>
              <a:t>мин.</a:t>
            </a:r>
            <a:br>
              <a:rPr lang="ru-RU" dirty="0" smtClean="0">
                <a:latin typeface="Cambria" pitchFamily="18" charset="0"/>
              </a:rPr>
            </a:br>
            <a:r>
              <a:rPr lang="ru-RU" dirty="0" smtClean="0">
                <a:latin typeface="Cambria" pitchFamily="18" charset="0"/>
              </a:rPr>
              <a:t/>
            </a:r>
            <a:br>
              <a:rPr lang="ru-RU" dirty="0" smtClean="0">
                <a:latin typeface="Cambria" pitchFamily="18" charset="0"/>
              </a:rPr>
            </a:br>
            <a:r>
              <a:rPr lang="ru-RU" dirty="0" smtClean="0">
                <a:latin typeface="Cambria" pitchFamily="18" charset="0"/>
              </a:rPr>
              <a:t>Был </a:t>
            </a:r>
            <a:r>
              <a:rPr lang="ru-RU" dirty="0" err="1" smtClean="0">
                <a:latin typeface="Cambria" pitchFamily="18" charset="0"/>
              </a:rPr>
              <a:t>донъяла</a:t>
            </a:r>
            <a:r>
              <a:rPr lang="ru-RU" dirty="0" smtClean="0">
                <a:latin typeface="Cambria" pitchFamily="18" charset="0"/>
              </a:rPr>
              <a:t> </a:t>
            </a:r>
            <a:r>
              <a:rPr lang="ru-RU" dirty="0" err="1" smtClean="0">
                <a:latin typeface="Cambria" pitchFamily="18" charset="0"/>
              </a:rPr>
              <a:t>йәшәй-йәшәй </a:t>
            </a:r>
            <a:r>
              <a:rPr lang="ru-RU" dirty="0" smtClean="0">
                <a:latin typeface="Cambria" pitchFamily="18" charset="0"/>
              </a:rPr>
              <a:t>ни </a:t>
            </a:r>
            <a:r>
              <a:rPr lang="ru-RU" dirty="0" err="1" smtClean="0">
                <a:latin typeface="Cambria" pitchFamily="18" charset="0"/>
              </a:rPr>
              <a:t>күрҙем </a:t>
            </a:r>
            <a:r>
              <a:rPr lang="ru-RU" dirty="0" smtClean="0">
                <a:latin typeface="Cambria" pitchFamily="18" charset="0"/>
              </a:rPr>
              <a:t>мин?</a:t>
            </a:r>
            <a:br>
              <a:rPr lang="ru-RU" dirty="0" smtClean="0">
                <a:latin typeface="Cambria" pitchFamily="18" charset="0"/>
              </a:rPr>
            </a:br>
            <a:r>
              <a:rPr lang="ru-RU" dirty="0" smtClean="0">
                <a:latin typeface="Cambria" pitchFamily="18" charset="0"/>
              </a:rPr>
              <a:t>Ил </a:t>
            </a:r>
            <a:r>
              <a:rPr lang="ru-RU" dirty="0" err="1" smtClean="0">
                <a:latin typeface="Cambria" pitchFamily="18" charset="0"/>
              </a:rPr>
              <a:t>күргәнде йөрәгемдән кисерҙем </a:t>
            </a:r>
            <a:r>
              <a:rPr lang="ru-RU" dirty="0" smtClean="0">
                <a:latin typeface="Cambria" pitchFamily="18" charset="0"/>
              </a:rPr>
              <a:t>мин.</a:t>
            </a:r>
            <a:br>
              <a:rPr lang="ru-RU" dirty="0" smtClean="0">
                <a:latin typeface="Cambria" pitchFamily="18" charset="0"/>
              </a:rPr>
            </a:br>
            <a:r>
              <a:rPr lang="ru-RU" dirty="0" err="1" smtClean="0">
                <a:latin typeface="Cambria" pitchFamily="18" charset="0"/>
              </a:rPr>
              <a:t>Буталған </a:t>
            </a:r>
            <a:r>
              <a:rPr lang="ru-RU" dirty="0" smtClean="0">
                <a:latin typeface="Cambria" pitchFamily="18" charset="0"/>
              </a:rPr>
              <a:t>да, </a:t>
            </a:r>
            <a:r>
              <a:rPr lang="ru-RU" dirty="0" err="1" smtClean="0">
                <a:latin typeface="Cambria" pitchFamily="18" charset="0"/>
              </a:rPr>
              <a:t>сырмалған </a:t>
            </a:r>
            <a:r>
              <a:rPr lang="ru-RU" dirty="0" smtClean="0">
                <a:latin typeface="Cambria" pitchFamily="18" charset="0"/>
              </a:rPr>
              <a:t>да </a:t>
            </a:r>
            <a:r>
              <a:rPr lang="ru-RU" dirty="0" err="1" smtClean="0">
                <a:latin typeface="Cambria" pitchFamily="18" charset="0"/>
              </a:rPr>
              <a:t>дәүер юлын</a:t>
            </a:r>
            <a:r>
              <a:rPr lang="ru-RU" dirty="0" smtClean="0">
                <a:latin typeface="Cambria" pitchFamily="18" charset="0"/>
              </a:rPr>
              <a:t/>
            </a:r>
            <a:br>
              <a:rPr lang="ru-RU" dirty="0" smtClean="0">
                <a:latin typeface="Cambria" pitchFamily="18" charset="0"/>
              </a:rPr>
            </a:br>
            <a:r>
              <a:rPr lang="ru-RU" dirty="0" err="1" smtClean="0">
                <a:latin typeface="Cambria" pitchFamily="18" charset="0"/>
              </a:rPr>
              <a:t>Халҡым менән йырға</a:t>
            </a:r>
            <a:r>
              <a:rPr lang="ru-RU" dirty="0" smtClean="0">
                <a:latin typeface="Cambria" pitchFamily="18" charset="0"/>
              </a:rPr>
              <a:t>, </a:t>
            </a:r>
            <a:r>
              <a:rPr lang="ru-RU" dirty="0" err="1" smtClean="0">
                <a:latin typeface="Cambria" pitchFamily="18" charset="0"/>
              </a:rPr>
              <a:t>моңға күсерҙем </a:t>
            </a:r>
            <a:r>
              <a:rPr lang="ru-RU" dirty="0" smtClean="0">
                <a:latin typeface="Cambria" pitchFamily="18" charset="0"/>
              </a:rPr>
              <a:t>мин.</a:t>
            </a:r>
            <a:br>
              <a:rPr lang="ru-RU" dirty="0" smtClean="0">
                <a:latin typeface="Cambria" pitchFamily="18" charset="0"/>
              </a:rPr>
            </a:br>
            <a:r>
              <a:rPr lang="ru-RU" dirty="0" smtClean="0">
                <a:latin typeface="Cambria" pitchFamily="18" charset="0"/>
              </a:rPr>
              <a:t/>
            </a:r>
            <a:br>
              <a:rPr lang="ru-RU" dirty="0" smtClean="0">
                <a:latin typeface="Cambria" pitchFamily="18" charset="0"/>
              </a:rPr>
            </a:br>
            <a:r>
              <a:rPr lang="ru-RU" dirty="0" err="1" smtClean="0">
                <a:latin typeface="Cambria" pitchFamily="18" charset="0"/>
              </a:rPr>
              <a:t>Балаларға һөйләп ҡалыр тарихым</a:t>
            </a:r>
            <a:r>
              <a:rPr lang="ru-RU" dirty="0" smtClean="0">
                <a:latin typeface="Cambria" pitchFamily="18" charset="0"/>
              </a:rPr>
              <a:t> бар,</a:t>
            </a:r>
            <a:br>
              <a:rPr lang="ru-RU" dirty="0" smtClean="0">
                <a:latin typeface="Cambria" pitchFamily="18" charset="0"/>
              </a:rPr>
            </a:br>
            <a:r>
              <a:rPr lang="ru-RU" dirty="0" err="1" smtClean="0">
                <a:latin typeface="Cambria" pitchFamily="18" charset="0"/>
              </a:rPr>
              <a:t>Ейәндәргә ҡомартҡылай вариҫым </a:t>
            </a:r>
            <a:r>
              <a:rPr lang="ru-RU" dirty="0" smtClean="0">
                <a:latin typeface="Cambria" pitchFamily="18" charset="0"/>
              </a:rPr>
              <a:t>бар.</a:t>
            </a:r>
            <a:br>
              <a:rPr lang="ru-RU" dirty="0" smtClean="0">
                <a:latin typeface="Cambria" pitchFamily="18" charset="0"/>
              </a:rPr>
            </a:br>
            <a:r>
              <a:rPr lang="ru-RU" dirty="0" err="1" smtClean="0">
                <a:latin typeface="Cambria" pitchFamily="18" charset="0"/>
              </a:rPr>
              <a:t>Шуны</a:t>
            </a:r>
            <a:r>
              <a:rPr lang="ru-RU" dirty="0" smtClean="0">
                <a:latin typeface="Cambria" pitchFamily="18" charset="0"/>
              </a:rPr>
              <a:t> </a:t>
            </a:r>
            <a:r>
              <a:rPr lang="ru-RU" dirty="0" err="1" smtClean="0">
                <a:latin typeface="Cambria" pitchFamily="18" charset="0"/>
              </a:rPr>
              <a:t>күрҙем:абруйы тос</a:t>
            </a:r>
            <a:r>
              <a:rPr lang="ru-RU" dirty="0" smtClean="0">
                <a:latin typeface="Cambria" pitchFamily="18" charset="0"/>
              </a:rPr>
              <a:t> </a:t>
            </a:r>
            <a:r>
              <a:rPr lang="ru-RU" dirty="0" err="1" smtClean="0">
                <a:latin typeface="Cambria" pitchFamily="18" charset="0"/>
              </a:rPr>
              <a:t>тоҡомомдоң,</a:t>
            </a:r>
            <a:r>
              <a:rPr lang="ru-RU" dirty="0" smtClean="0">
                <a:latin typeface="Cambria" pitchFamily="18" charset="0"/>
              </a:rPr>
              <a:t/>
            </a:r>
            <a:br>
              <a:rPr lang="ru-RU" dirty="0" smtClean="0">
                <a:latin typeface="Cambria" pitchFamily="18" charset="0"/>
              </a:rPr>
            </a:br>
            <a:r>
              <a:rPr lang="ru-RU" dirty="0" err="1" smtClean="0">
                <a:latin typeface="Cambria" pitchFamily="18" charset="0"/>
              </a:rPr>
              <a:t>Күп халыҡтар араһында башҡортомдоң</a:t>
            </a:r>
            <a:r>
              <a:rPr lang="ru-RU" dirty="0" smtClean="0">
                <a:latin typeface="Cambria" pitchFamily="18" charset="0"/>
              </a:rPr>
              <a:t/>
            </a:r>
            <a:br>
              <a:rPr lang="ru-RU" dirty="0" smtClean="0">
                <a:latin typeface="Cambria" pitchFamily="18" charset="0"/>
              </a:rPr>
            </a:br>
            <a:r>
              <a:rPr lang="ru-RU" dirty="0" smtClean="0">
                <a:latin typeface="Cambria" pitchFamily="18" charset="0"/>
              </a:rPr>
              <a:t/>
            </a:r>
            <a:br>
              <a:rPr lang="ru-RU" dirty="0" smtClean="0">
                <a:latin typeface="Cambria" pitchFamily="18" charset="0"/>
              </a:rPr>
            </a:br>
            <a:r>
              <a:rPr lang="ru-RU" dirty="0" err="1" smtClean="0">
                <a:latin typeface="Cambria" pitchFamily="18" charset="0"/>
              </a:rPr>
              <a:t>Рәхәтләнеп һөйләшерлек телебеҙ </a:t>
            </a:r>
            <a:r>
              <a:rPr lang="ru-RU" dirty="0" smtClean="0">
                <a:latin typeface="Cambria" pitchFamily="18" charset="0"/>
              </a:rPr>
              <a:t>бар.</a:t>
            </a:r>
            <a:br>
              <a:rPr lang="ru-RU" dirty="0" smtClean="0">
                <a:latin typeface="Cambria" pitchFamily="18" charset="0"/>
              </a:rPr>
            </a:br>
            <a:r>
              <a:rPr lang="ru-RU" dirty="0" err="1" smtClean="0">
                <a:latin typeface="Cambria" pitchFamily="18" charset="0"/>
              </a:rPr>
              <a:t>Күкрәк ҡағып маҡтанырлыҡ Еребеҙ </a:t>
            </a:r>
            <a:r>
              <a:rPr lang="ru-RU" dirty="0" smtClean="0">
                <a:latin typeface="Cambria" pitchFamily="18" charset="0"/>
              </a:rPr>
              <a:t>бар.</a:t>
            </a:r>
            <a:br>
              <a:rPr lang="ru-RU" dirty="0" smtClean="0">
                <a:latin typeface="Cambria" pitchFamily="18" charset="0"/>
              </a:rPr>
            </a:br>
            <a:r>
              <a:rPr lang="ru-RU" dirty="0" err="1" smtClean="0">
                <a:latin typeface="Cambria" pitchFamily="18" charset="0"/>
              </a:rPr>
              <a:t>Ошо</a:t>
            </a:r>
            <a:r>
              <a:rPr lang="ru-RU" dirty="0" smtClean="0">
                <a:latin typeface="Cambria" pitchFamily="18" charset="0"/>
              </a:rPr>
              <a:t> </a:t>
            </a:r>
            <a:r>
              <a:rPr lang="ru-RU" dirty="0" err="1" smtClean="0">
                <a:latin typeface="Cambria" pitchFamily="18" charset="0"/>
              </a:rPr>
              <a:t>ике</a:t>
            </a:r>
            <a:r>
              <a:rPr lang="ru-RU" dirty="0" smtClean="0">
                <a:latin typeface="Cambria" pitchFamily="18" charset="0"/>
              </a:rPr>
              <a:t> </a:t>
            </a:r>
            <a:r>
              <a:rPr lang="ru-RU" dirty="0" err="1" smtClean="0">
                <a:latin typeface="Cambria" pitchFamily="18" charset="0"/>
              </a:rPr>
              <a:t>оло</a:t>
            </a:r>
            <a:r>
              <a:rPr lang="ru-RU" dirty="0" smtClean="0">
                <a:latin typeface="Cambria" pitchFamily="18" charset="0"/>
              </a:rPr>
              <a:t> </a:t>
            </a:r>
            <a:r>
              <a:rPr lang="ru-RU" dirty="0" err="1" smtClean="0">
                <a:latin typeface="Cambria" pitchFamily="18" charset="0"/>
              </a:rPr>
              <a:t>ғына аманатҡа</a:t>
            </a:r>
            <a:r>
              <a:rPr lang="ru-RU" dirty="0" smtClean="0">
                <a:latin typeface="Cambria" pitchFamily="18" charset="0"/>
              </a:rPr>
              <a:t/>
            </a:r>
            <a:br>
              <a:rPr lang="ru-RU" dirty="0" smtClean="0">
                <a:latin typeface="Cambria" pitchFamily="18" charset="0"/>
              </a:rPr>
            </a:br>
            <a:r>
              <a:rPr lang="ru-RU" dirty="0" err="1" smtClean="0">
                <a:latin typeface="Cambria" pitchFamily="18" charset="0"/>
              </a:rPr>
              <a:t>Хаҡыбыҙ юҡ юл</a:t>
            </a:r>
            <a:r>
              <a:rPr lang="ru-RU" dirty="0" smtClean="0">
                <a:latin typeface="Cambria" pitchFamily="18" charset="0"/>
              </a:rPr>
              <a:t> </a:t>
            </a:r>
            <a:r>
              <a:rPr lang="ru-RU" dirty="0" err="1" smtClean="0">
                <a:latin typeface="Cambria" pitchFamily="18" charset="0"/>
              </a:rPr>
              <a:t>ҡуйырға хыянатҡа!</a:t>
            </a:r>
            <a:r>
              <a:rPr lang="ru-RU" dirty="0" smtClean="0">
                <a:latin typeface="Cambria" pitchFamily="18" charset="0"/>
              </a:rPr>
              <a:t/>
            </a:r>
            <a:br>
              <a:rPr lang="ru-RU" dirty="0" smtClean="0">
                <a:latin typeface="Cambria" pitchFamily="18" charset="0"/>
              </a:rPr>
            </a:br>
            <a:r>
              <a:rPr lang="ru-RU" dirty="0" smtClean="0">
                <a:latin typeface="Cambria" pitchFamily="18" charset="0"/>
              </a:rPr>
              <a:t/>
            </a:r>
            <a:br>
              <a:rPr lang="ru-RU" dirty="0" smtClean="0">
                <a:latin typeface="Cambria" pitchFamily="18" charset="0"/>
              </a:rPr>
            </a:br>
            <a:r>
              <a:rPr lang="ru-RU" b="1" i="1" dirty="0" err="1" smtClean="0">
                <a:latin typeface="Cambria" pitchFamily="18" charset="0"/>
              </a:rPr>
              <a:t>Рәшиҙә Вәлиева</a:t>
            </a:r>
            <a:endParaRPr lang="ru-RU" b="1" i="1" dirty="0">
              <a:latin typeface="Cambria" pitchFamily="18" charset="0"/>
            </a:endParaRPr>
          </a:p>
        </p:txBody>
      </p:sp>
    </p:spTree>
  </p:cSld>
  <p:clrMapOvr>
    <a:masterClrMapping/>
  </p:clrMapOvr>
  <p:transition advClick="0" advTm="2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XWVrVuFq1oM.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2627784" y="377280"/>
            <a:ext cx="6192688" cy="6480720"/>
          </a:xfrm>
        </p:spPr>
        <p:txBody>
          <a:bodyPr>
            <a:normAutofit fontScale="92500" lnSpcReduction="20000"/>
          </a:bodyPr>
          <a:lstStyle/>
          <a:p>
            <a:pPr>
              <a:buNone/>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Ай,телем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һин, телем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һин,</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Ете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меңдең бере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-һин!</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Башҡортомдоң төп асылын</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Асып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бирер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билге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һин.</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Ай, </a:t>
            </a:r>
            <a:r>
              <a:rPr lang="ru-RU" dirty="0" err="1" smtClean="0">
                <a:latin typeface="Times New Roman" pitchFamily="18" charset="0"/>
                <a:cs typeface="Times New Roman" pitchFamily="18" charset="0"/>
              </a:rPr>
              <a:t>телем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һин, телем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һин,</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Бөтөп барған көнөңмө,</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Халкым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телең бөтөүенә</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Кунеп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барған көнөңмө?</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Ай, </a:t>
            </a:r>
            <a:r>
              <a:rPr lang="ru-RU" dirty="0" err="1" smtClean="0">
                <a:latin typeface="Times New Roman" pitchFamily="18" charset="0"/>
                <a:cs typeface="Times New Roman" pitchFamily="18" charset="0"/>
              </a:rPr>
              <a:t>телем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һин, телем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һин,</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Мәңге йәшәр телем</a:t>
            </a:r>
            <a:r>
              <a:rPr lang="ru-RU" dirty="0" smtClean="0">
                <a:latin typeface="Times New Roman" pitchFamily="18" charset="0"/>
                <a:cs typeface="Times New Roman" pitchFamily="18" charset="0"/>
              </a:rPr>
              <a:t> бит!</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Ата</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бабалар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мираҫын</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Үтәр көнөм бөгөн </a:t>
            </a:r>
            <a:r>
              <a:rPr lang="ru-RU" dirty="0" smtClean="0">
                <a:latin typeface="Times New Roman" pitchFamily="18" charset="0"/>
                <a:cs typeface="Times New Roman" pitchFamily="18" charset="0"/>
              </a:rPr>
              <a:t>бит!</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b="1" i="1" dirty="0" err="1" smtClean="0">
                <a:latin typeface="Times New Roman" pitchFamily="18" charset="0"/>
                <a:cs typeface="Times New Roman" pitchFamily="18" charset="0"/>
              </a:rPr>
              <a:t>Гөлнара Ғибәҙуллина</a:t>
            </a:r>
            <a:endParaRPr lang="ru-RU" b="1" i="1" dirty="0">
              <a:latin typeface="Times New Roman" pitchFamily="18" charset="0"/>
              <a:cs typeface="Times New Roman" pitchFamily="18" charset="0"/>
            </a:endParaRPr>
          </a:p>
        </p:txBody>
      </p:sp>
    </p:spTree>
  </p:cSld>
  <p:clrMapOvr>
    <a:masterClrMapping/>
  </p:clrMapOvr>
  <p:transition advClick="0" advTm="20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XWVrVuFq1oM.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2627784" y="908720"/>
            <a:ext cx="6069360" cy="1143000"/>
          </a:xfrm>
        </p:spPr>
        <p:txBody>
          <a:bodyPr>
            <a:noAutofit/>
          </a:bodyPr>
          <a:lstStyle/>
          <a:p>
            <a:pPr algn="l"/>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smtClean="0">
                <a:solidFill>
                  <a:schemeClr val="tx2">
                    <a:lumMod val="75000"/>
                  </a:schemeClr>
                </a:solidFill>
                <a:latin typeface="Cambria" pitchFamily="18" charset="0"/>
              </a:rPr>
              <a:t>      </a:t>
            </a:r>
            <a:br>
              <a:rPr lang="ru-RU" sz="2000" dirty="0" smtClean="0">
                <a:solidFill>
                  <a:schemeClr val="tx2">
                    <a:lumMod val="75000"/>
                  </a:schemeClr>
                </a:solidFill>
                <a:latin typeface="Cambria" pitchFamily="18" charset="0"/>
              </a:rPr>
            </a:br>
            <a:r>
              <a:rPr lang="ru-RU" sz="2000" dirty="0" smtClean="0">
                <a:solidFill>
                  <a:schemeClr val="tx2">
                    <a:lumMod val="75000"/>
                  </a:schemeClr>
                </a:solidFill>
                <a:latin typeface="Cambria" pitchFamily="18" charset="0"/>
              </a:rPr>
              <a:t> </a:t>
            </a:r>
            <a:br>
              <a:rPr lang="ru-RU" sz="2000" dirty="0" smtClean="0">
                <a:solidFill>
                  <a:schemeClr val="tx2">
                    <a:lumMod val="75000"/>
                  </a:schemeClr>
                </a:solidFill>
                <a:latin typeface="Cambria" pitchFamily="18" charset="0"/>
              </a:rPr>
            </a:b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smtClean="0">
                <a:solidFill>
                  <a:schemeClr val="tx2">
                    <a:lumMod val="75000"/>
                  </a:schemeClr>
                </a:solidFill>
                <a:latin typeface="Cambria" pitchFamily="18" charset="0"/>
              </a:rPr>
              <a:t>          </a:t>
            </a:r>
            <a:r>
              <a:rPr lang="ru-RU" sz="2000" b="1" dirty="0" err="1" smtClean="0">
                <a:solidFill>
                  <a:schemeClr val="tx2">
                    <a:lumMod val="75000"/>
                  </a:schemeClr>
                </a:solidFill>
                <a:latin typeface="Cambria" pitchFamily="18" charset="0"/>
              </a:rPr>
              <a:t>Ғорурланам</a:t>
            </a: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err="1" smtClean="0">
                <a:solidFill>
                  <a:schemeClr val="tx2">
                    <a:lumMod val="75000"/>
                  </a:schemeClr>
                </a:solidFill>
                <a:latin typeface="Cambria" pitchFamily="18" charset="0"/>
              </a:rPr>
              <a:t>Туған тҽлҽм минҽң өсөн</a:t>
            </a: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err="1" smtClean="0">
                <a:solidFill>
                  <a:schemeClr val="tx2">
                    <a:lumMod val="75000"/>
                  </a:schemeClr>
                </a:solidFill>
                <a:latin typeface="Cambria" pitchFamily="18" charset="0"/>
              </a:rPr>
              <a:t>Моңло ла</a:t>
            </a:r>
            <a:r>
              <a:rPr lang="ru-RU" sz="2000" dirty="0" smtClean="0">
                <a:solidFill>
                  <a:schemeClr val="tx2">
                    <a:lumMod val="75000"/>
                  </a:schemeClr>
                </a:solidFill>
                <a:latin typeface="Cambria" pitchFamily="18" charset="0"/>
              </a:rPr>
              <a:t> </a:t>
            </a:r>
            <a:r>
              <a:rPr lang="ru-RU" sz="2000" dirty="0" err="1" smtClean="0">
                <a:solidFill>
                  <a:schemeClr val="tx2">
                    <a:lumMod val="75000"/>
                  </a:schemeClr>
                </a:solidFill>
                <a:latin typeface="Cambria" pitchFamily="18" charset="0"/>
              </a:rPr>
              <a:t>һин, яғымлы.</a:t>
            </a: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err="1" smtClean="0">
                <a:solidFill>
                  <a:schemeClr val="tx2">
                    <a:lumMod val="75000"/>
                  </a:schemeClr>
                </a:solidFill>
                <a:latin typeface="Cambria" pitchFamily="18" charset="0"/>
              </a:rPr>
              <a:t>Башҡортостан тыуған илем</a:t>
            </a:r>
            <a:r>
              <a:rPr lang="ru-RU" sz="2000" dirty="0" smtClean="0">
                <a:solidFill>
                  <a:schemeClr val="tx2">
                    <a:lumMod val="75000"/>
                  </a:schemeClr>
                </a:solidFill>
                <a:latin typeface="Cambria" pitchFamily="18" charset="0"/>
              </a:rPr>
              <a:t>,</a:t>
            </a:r>
            <a:br>
              <a:rPr lang="ru-RU" sz="2000" dirty="0" smtClean="0">
                <a:solidFill>
                  <a:schemeClr val="tx2">
                    <a:lumMod val="75000"/>
                  </a:schemeClr>
                </a:solidFill>
                <a:latin typeface="Cambria" pitchFamily="18" charset="0"/>
              </a:rPr>
            </a:br>
            <a:r>
              <a:rPr lang="ru-RU" sz="2000" dirty="0" err="1" smtClean="0">
                <a:solidFill>
                  <a:schemeClr val="tx2">
                    <a:lumMod val="75000"/>
                  </a:schemeClr>
                </a:solidFill>
                <a:latin typeface="Cambria" pitchFamily="18" charset="0"/>
              </a:rPr>
              <a:t>Һөйәм тыуған яғымды</a:t>
            </a: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err="1" smtClean="0">
                <a:solidFill>
                  <a:schemeClr val="tx2">
                    <a:lumMod val="75000"/>
                  </a:schemeClr>
                </a:solidFill>
                <a:latin typeface="Cambria" pitchFamily="18" charset="0"/>
              </a:rPr>
              <a:t>Яратам</a:t>
            </a:r>
            <a:r>
              <a:rPr lang="ru-RU" sz="2000" dirty="0" smtClean="0">
                <a:solidFill>
                  <a:schemeClr val="tx2">
                    <a:lumMod val="75000"/>
                  </a:schemeClr>
                </a:solidFill>
                <a:latin typeface="Cambria" pitchFamily="18" charset="0"/>
              </a:rPr>
              <a:t> мин </a:t>
            </a:r>
            <a:r>
              <a:rPr lang="ru-RU" sz="2000" dirty="0" err="1" smtClean="0">
                <a:solidFill>
                  <a:schemeClr val="tx2">
                    <a:lumMod val="75000"/>
                  </a:schemeClr>
                </a:solidFill>
                <a:latin typeface="Cambria" pitchFamily="18" charset="0"/>
              </a:rPr>
              <a:t>үҙ тҽлҽмдҽ </a:t>
            </a:r>
            <a:r>
              <a:rPr lang="ru-RU" sz="2000" dirty="0" smtClean="0">
                <a:solidFill>
                  <a:schemeClr val="tx2">
                    <a:lumMod val="75000"/>
                  </a:schemeClr>
                </a:solidFill>
                <a:latin typeface="Cambria" pitchFamily="18" charset="0"/>
              </a:rPr>
              <a:t>,</a:t>
            </a:r>
            <a:br>
              <a:rPr lang="ru-RU" sz="2000" dirty="0" smtClean="0">
                <a:solidFill>
                  <a:schemeClr val="tx2">
                    <a:lumMod val="75000"/>
                  </a:schemeClr>
                </a:solidFill>
                <a:latin typeface="Cambria" pitchFamily="18" charset="0"/>
              </a:rPr>
            </a:br>
            <a:r>
              <a:rPr lang="ru-RU" sz="2000" dirty="0" err="1" smtClean="0">
                <a:solidFill>
                  <a:schemeClr val="tx2">
                    <a:lumMod val="75000"/>
                  </a:schemeClr>
                </a:solidFill>
                <a:latin typeface="Cambria" pitchFamily="18" charset="0"/>
              </a:rPr>
              <a:t>Йырлайым</a:t>
            </a:r>
            <a:r>
              <a:rPr lang="ru-RU" sz="2000" dirty="0" smtClean="0">
                <a:solidFill>
                  <a:schemeClr val="tx2">
                    <a:lumMod val="75000"/>
                  </a:schemeClr>
                </a:solidFill>
                <a:latin typeface="Cambria" pitchFamily="18" charset="0"/>
              </a:rPr>
              <a:t> </a:t>
            </a:r>
            <a:r>
              <a:rPr lang="ru-RU" sz="2000" dirty="0" err="1" smtClean="0">
                <a:solidFill>
                  <a:schemeClr val="tx2">
                    <a:lumMod val="75000"/>
                  </a:schemeClr>
                </a:solidFill>
                <a:latin typeface="Cambria" pitchFamily="18" charset="0"/>
              </a:rPr>
              <a:t>башҡорт йырын</a:t>
            </a:r>
            <a:r>
              <a:rPr lang="ru-RU" sz="2000" dirty="0" smtClean="0">
                <a:solidFill>
                  <a:schemeClr val="tx2">
                    <a:lumMod val="75000"/>
                  </a:schemeClr>
                </a:solidFill>
                <a:latin typeface="Cambria" pitchFamily="18" charset="0"/>
              </a:rPr>
              <a:t>!</a:t>
            </a:r>
            <a:br>
              <a:rPr lang="ru-RU" sz="2000" dirty="0" smtClean="0">
                <a:solidFill>
                  <a:schemeClr val="tx2">
                    <a:lumMod val="75000"/>
                  </a:schemeClr>
                </a:solidFill>
                <a:latin typeface="Cambria" pitchFamily="18" charset="0"/>
              </a:rPr>
            </a:br>
            <a:r>
              <a:rPr lang="ru-RU" sz="2000" dirty="0" err="1" smtClean="0">
                <a:solidFill>
                  <a:schemeClr val="tx2">
                    <a:lumMod val="75000"/>
                  </a:schemeClr>
                </a:solidFill>
                <a:latin typeface="Cambria" pitchFamily="18" charset="0"/>
              </a:rPr>
              <a:t>Үҙ итәм </a:t>
            </a:r>
            <a:r>
              <a:rPr lang="ru-RU" sz="2000" dirty="0" smtClean="0">
                <a:solidFill>
                  <a:schemeClr val="tx2">
                    <a:lumMod val="75000"/>
                  </a:schemeClr>
                </a:solidFill>
                <a:latin typeface="Cambria" pitchFamily="18" charset="0"/>
              </a:rPr>
              <a:t>мин, </a:t>
            </a:r>
            <a:r>
              <a:rPr lang="ru-RU" sz="2000" dirty="0" err="1" smtClean="0">
                <a:solidFill>
                  <a:schemeClr val="tx2">
                    <a:lumMod val="75000"/>
                  </a:schemeClr>
                </a:solidFill>
                <a:latin typeface="Cambria" pitchFamily="18" charset="0"/>
              </a:rPr>
              <a:t>оҡшай миңә</a:t>
            </a: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err="1" smtClean="0">
                <a:solidFill>
                  <a:schemeClr val="tx2">
                    <a:lumMod val="75000"/>
                  </a:schemeClr>
                </a:solidFill>
                <a:latin typeface="Cambria" pitchFamily="18" charset="0"/>
              </a:rPr>
              <a:t>Оҙон көй ,ҡурай моңо.</a:t>
            </a: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err="1" smtClean="0">
                <a:solidFill>
                  <a:schemeClr val="tx2">
                    <a:lumMod val="75000"/>
                  </a:schemeClr>
                </a:solidFill>
                <a:latin typeface="Cambria" pitchFamily="18" charset="0"/>
              </a:rPr>
              <a:t>Ғорурланам </a:t>
            </a:r>
            <a:r>
              <a:rPr lang="ru-RU" sz="2000" dirty="0" smtClean="0">
                <a:solidFill>
                  <a:schemeClr val="tx2">
                    <a:lumMod val="75000"/>
                  </a:schemeClr>
                </a:solidFill>
                <a:latin typeface="Cambria" pitchFamily="18" charset="0"/>
              </a:rPr>
              <a:t>, </a:t>
            </a:r>
            <a:r>
              <a:rPr lang="ru-RU" sz="2000" dirty="0" err="1" smtClean="0">
                <a:solidFill>
                  <a:schemeClr val="tx2">
                    <a:lumMod val="75000"/>
                  </a:schemeClr>
                </a:solidFill>
                <a:latin typeface="Cambria" pitchFamily="18" charset="0"/>
              </a:rPr>
              <a:t>ҡыуанам </a:t>
            </a:r>
            <a:r>
              <a:rPr lang="ru-RU" sz="2000" dirty="0" smtClean="0">
                <a:solidFill>
                  <a:schemeClr val="tx2">
                    <a:lumMod val="75000"/>
                  </a:schemeClr>
                </a:solidFill>
                <a:latin typeface="Cambria" pitchFamily="18" charset="0"/>
              </a:rPr>
              <a:t>мин</a:t>
            </a:r>
            <a:br>
              <a:rPr lang="ru-RU" sz="2000" dirty="0" smtClean="0">
                <a:solidFill>
                  <a:schemeClr val="tx2">
                    <a:lumMod val="75000"/>
                  </a:schemeClr>
                </a:solidFill>
                <a:latin typeface="Cambria" pitchFamily="18" charset="0"/>
              </a:rPr>
            </a:br>
            <a:r>
              <a:rPr lang="ru-RU" sz="2000" dirty="0" err="1" smtClean="0">
                <a:solidFill>
                  <a:schemeClr val="tx2">
                    <a:lumMod val="75000"/>
                  </a:schemeClr>
                </a:solidFill>
                <a:latin typeface="Cambria" pitchFamily="18" charset="0"/>
              </a:rPr>
              <a:t>Ошо</a:t>
            </a:r>
            <a:r>
              <a:rPr lang="ru-RU" sz="2000" dirty="0" smtClean="0">
                <a:solidFill>
                  <a:schemeClr val="tx2">
                    <a:lumMod val="75000"/>
                  </a:schemeClr>
                </a:solidFill>
                <a:latin typeface="Cambria" pitchFamily="18" charset="0"/>
              </a:rPr>
              <a:t> </a:t>
            </a:r>
            <a:r>
              <a:rPr lang="ru-RU" sz="2000" dirty="0" err="1" smtClean="0">
                <a:solidFill>
                  <a:schemeClr val="tx2">
                    <a:lumMod val="75000"/>
                  </a:schemeClr>
                </a:solidFill>
                <a:latin typeface="Cambria" pitchFamily="18" charset="0"/>
              </a:rPr>
              <a:t>ерҙә тыуғанға</a:t>
            </a:r>
            <a:r>
              <a:rPr lang="ru-RU" sz="2000" dirty="0" smtClean="0">
                <a:solidFill>
                  <a:schemeClr val="tx2">
                    <a:lumMod val="75000"/>
                  </a:schemeClr>
                </a:solidFill>
                <a:latin typeface="Cambria" pitchFamily="18" charset="0"/>
              </a:rPr>
              <a:t>.</a:t>
            </a:r>
            <a:br>
              <a:rPr lang="ru-RU" sz="2000" dirty="0" smtClean="0">
                <a:solidFill>
                  <a:schemeClr val="tx2">
                    <a:lumMod val="75000"/>
                  </a:schemeClr>
                </a:solidFill>
                <a:latin typeface="Cambria" pitchFamily="18" charset="0"/>
              </a:rPr>
            </a:br>
            <a:r>
              <a:rPr lang="ru-RU" sz="2000" dirty="0" err="1" smtClean="0">
                <a:solidFill>
                  <a:schemeClr val="tx2">
                    <a:lumMod val="75000"/>
                  </a:schemeClr>
                </a:solidFill>
                <a:latin typeface="Cambria" pitchFamily="18" charset="0"/>
              </a:rPr>
              <a:t>Башҡорт тҽлҽндә һөйләшәм</a:t>
            </a: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err="1" smtClean="0">
                <a:solidFill>
                  <a:schemeClr val="tx2">
                    <a:lumMod val="75000"/>
                  </a:schemeClr>
                </a:solidFill>
                <a:latin typeface="Cambria" pitchFamily="18" charset="0"/>
              </a:rPr>
              <a:t>Шатмын</a:t>
            </a:r>
            <a:r>
              <a:rPr lang="ru-RU" sz="2000" dirty="0" smtClean="0">
                <a:solidFill>
                  <a:schemeClr val="tx2">
                    <a:lumMod val="75000"/>
                  </a:schemeClr>
                </a:solidFill>
                <a:latin typeface="Cambria" pitchFamily="18" charset="0"/>
              </a:rPr>
              <a:t> </a:t>
            </a:r>
            <a:r>
              <a:rPr lang="ru-RU" sz="2000" dirty="0" err="1" smtClean="0">
                <a:solidFill>
                  <a:schemeClr val="tx2">
                    <a:lumMod val="75000"/>
                  </a:schemeClr>
                </a:solidFill>
                <a:latin typeface="Cambria" pitchFamily="18" charset="0"/>
              </a:rPr>
              <a:t>башҡорт булғанға!</a:t>
            </a: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smtClean="0">
                <a:solidFill>
                  <a:schemeClr val="tx2">
                    <a:lumMod val="75000"/>
                  </a:schemeClr>
                </a:solidFill>
                <a:latin typeface="Cambria" pitchFamily="18" charset="0"/>
              </a:rPr>
              <a:t/>
            </a:r>
            <a:br>
              <a:rPr lang="ru-RU" sz="2000" dirty="0" smtClean="0">
                <a:solidFill>
                  <a:schemeClr val="tx2">
                    <a:lumMod val="75000"/>
                  </a:schemeClr>
                </a:solidFill>
                <a:latin typeface="Cambria" pitchFamily="18" charset="0"/>
              </a:rPr>
            </a:br>
            <a:r>
              <a:rPr lang="ru-RU" sz="2000" dirty="0" smtClean="0">
                <a:solidFill>
                  <a:schemeClr val="tx2">
                    <a:lumMod val="75000"/>
                  </a:schemeClr>
                </a:solidFill>
                <a:latin typeface="Cambria" pitchFamily="18" charset="0"/>
              </a:rPr>
              <a:t>                                  </a:t>
            </a:r>
            <a:r>
              <a:rPr lang="ru-RU" sz="2000" b="1" i="1" dirty="0" err="1" smtClean="0">
                <a:solidFill>
                  <a:schemeClr val="tx2">
                    <a:lumMod val="75000"/>
                  </a:schemeClr>
                </a:solidFill>
                <a:latin typeface="Cambria" pitchFamily="18" charset="0"/>
              </a:rPr>
              <a:t>Гөбәйҙуллин Илнур</a:t>
            </a:r>
            <a:r>
              <a:rPr lang="ru-RU" sz="2000" b="1" i="1" dirty="0" smtClean="0">
                <a:solidFill>
                  <a:schemeClr val="tx2">
                    <a:lumMod val="75000"/>
                  </a:schemeClr>
                </a:solidFill>
                <a:latin typeface="Cambria" pitchFamily="18" charset="0"/>
              </a:rPr>
              <a:t> </a:t>
            </a:r>
            <a:r>
              <a:rPr lang="ru-RU" sz="2000" b="1" i="1" dirty="0" err="1" smtClean="0">
                <a:solidFill>
                  <a:schemeClr val="tx2">
                    <a:lumMod val="75000"/>
                  </a:schemeClr>
                </a:solidFill>
                <a:latin typeface="Cambria" pitchFamily="18" charset="0"/>
              </a:rPr>
              <a:t>Бильяр</a:t>
            </a:r>
            <a:r>
              <a:rPr lang="ru-RU" sz="2000" b="1" i="1" dirty="0" smtClean="0">
                <a:solidFill>
                  <a:schemeClr val="tx2">
                    <a:lumMod val="75000"/>
                  </a:schemeClr>
                </a:solidFill>
                <a:latin typeface="Cambria" pitchFamily="18" charset="0"/>
              </a:rPr>
              <a:t> </a:t>
            </a:r>
            <a:r>
              <a:rPr lang="ru-RU" sz="2000" b="1" i="1" dirty="0" err="1" smtClean="0">
                <a:solidFill>
                  <a:schemeClr val="tx2">
                    <a:lumMod val="75000"/>
                  </a:schemeClr>
                </a:solidFill>
                <a:latin typeface="Cambria" pitchFamily="18" charset="0"/>
              </a:rPr>
              <a:t>улы</a:t>
            </a:r>
            <a:r>
              <a:rPr lang="ru-RU" sz="2000" dirty="0" smtClean="0">
                <a:solidFill>
                  <a:schemeClr val="tx2">
                    <a:lumMod val="75000"/>
                  </a:schemeClr>
                </a:solidFill>
                <a:latin typeface="Cambria" pitchFamily="18" charset="0"/>
              </a:rPr>
              <a:t>. </a:t>
            </a:r>
            <a:br>
              <a:rPr lang="ru-RU" sz="2000" dirty="0" smtClean="0">
                <a:solidFill>
                  <a:schemeClr val="tx2">
                    <a:lumMod val="75000"/>
                  </a:schemeClr>
                </a:solidFill>
                <a:latin typeface="Cambria" pitchFamily="18" charset="0"/>
              </a:rPr>
            </a:br>
            <a:r>
              <a:rPr lang="ru-RU" sz="2000" dirty="0" smtClean="0">
                <a:solidFill>
                  <a:schemeClr val="tx2">
                    <a:lumMod val="75000"/>
                  </a:schemeClr>
                </a:solidFill>
                <a:latin typeface="Cambria" pitchFamily="18" charset="0"/>
              </a:rPr>
              <a:t>                                  13 </a:t>
            </a:r>
            <a:r>
              <a:rPr lang="ru-RU" sz="2000" dirty="0" err="1" smtClean="0">
                <a:solidFill>
                  <a:schemeClr val="tx2">
                    <a:lumMod val="75000"/>
                  </a:schemeClr>
                </a:solidFill>
                <a:latin typeface="Cambria" pitchFamily="18" charset="0"/>
              </a:rPr>
              <a:t>йәш</a:t>
            </a:r>
            <a:r>
              <a:rPr lang="ru-RU" sz="2000" dirty="0" smtClean="0">
                <a:solidFill>
                  <a:schemeClr val="tx2">
                    <a:lumMod val="75000"/>
                  </a:schemeClr>
                </a:solidFill>
                <a:latin typeface="Cambria" pitchFamily="18" charset="0"/>
              </a:rPr>
              <a:t>. </a:t>
            </a:r>
            <a:r>
              <a:rPr lang="ru-RU" sz="2000" dirty="0" err="1" smtClean="0">
                <a:solidFill>
                  <a:schemeClr val="tx2">
                    <a:lumMod val="75000"/>
                  </a:schemeClr>
                </a:solidFill>
                <a:latin typeface="Cambria" pitchFamily="18" charset="0"/>
              </a:rPr>
              <a:t>Ишембай</a:t>
            </a:r>
            <a:r>
              <a:rPr lang="ru-RU" sz="2000" dirty="0" smtClean="0">
                <a:solidFill>
                  <a:schemeClr val="tx2">
                    <a:lumMod val="75000"/>
                  </a:schemeClr>
                </a:solidFill>
                <a:latin typeface="Cambria" pitchFamily="18" charset="0"/>
              </a:rPr>
              <a:t> </a:t>
            </a:r>
            <a:r>
              <a:rPr lang="ru-RU" sz="2000" dirty="0" err="1" smtClean="0">
                <a:solidFill>
                  <a:schemeClr val="tx2">
                    <a:lumMod val="75000"/>
                  </a:schemeClr>
                </a:solidFill>
                <a:latin typeface="Cambria" pitchFamily="18" charset="0"/>
              </a:rPr>
              <a:t>ҡалаһының </a:t>
            </a:r>
            <a:br>
              <a:rPr lang="ru-RU" sz="2000" dirty="0" err="1" smtClean="0">
                <a:solidFill>
                  <a:schemeClr val="tx2">
                    <a:lumMod val="75000"/>
                  </a:schemeClr>
                </a:solidFill>
                <a:latin typeface="Cambria" pitchFamily="18" charset="0"/>
              </a:rPr>
            </a:br>
            <a:r>
              <a:rPr lang="ru-RU" sz="2000" dirty="0" err="1" smtClean="0">
                <a:solidFill>
                  <a:schemeClr val="tx2">
                    <a:lumMod val="75000"/>
                  </a:schemeClr>
                </a:solidFill>
                <a:latin typeface="Cambria" pitchFamily="18" charset="0"/>
              </a:rPr>
              <a:t>                                  Әхмтзәки Вәлиди исҽмҽндәгҽ </a:t>
            </a:r>
            <a:br>
              <a:rPr lang="ru-RU" sz="2000" dirty="0" err="1" smtClean="0">
                <a:solidFill>
                  <a:schemeClr val="tx2">
                    <a:lumMod val="75000"/>
                  </a:schemeClr>
                </a:solidFill>
                <a:latin typeface="Cambria" pitchFamily="18" charset="0"/>
              </a:rPr>
            </a:br>
            <a:r>
              <a:rPr lang="ru-RU" sz="2000" dirty="0" err="1" smtClean="0">
                <a:solidFill>
                  <a:schemeClr val="tx2">
                    <a:lumMod val="75000"/>
                  </a:schemeClr>
                </a:solidFill>
                <a:latin typeface="Cambria" pitchFamily="18" charset="0"/>
              </a:rPr>
              <a:t>                            </a:t>
            </a:r>
            <a:r>
              <a:rPr lang="ru-RU" sz="2000" dirty="0" smtClean="0">
                <a:solidFill>
                  <a:schemeClr val="tx2">
                    <a:lumMod val="75000"/>
                  </a:schemeClr>
                </a:solidFill>
                <a:latin typeface="Cambria" pitchFamily="18" charset="0"/>
              </a:rPr>
              <a:t>2- </a:t>
            </a:r>
            <a:r>
              <a:rPr lang="ru-RU" sz="2000" dirty="0" err="1" smtClean="0">
                <a:solidFill>
                  <a:schemeClr val="tx2">
                    <a:lumMod val="75000"/>
                  </a:schemeClr>
                </a:solidFill>
                <a:latin typeface="Cambria" pitchFamily="18" charset="0"/>
              </a:rPr>
              <a:t>сҽ башҡорт гиназия</a:t>
            </a:r>
            <a:r>
              <a:rPr lang="ru-RU" sz="2000" dirty="0" smtClean="0">
                <a:solidFill>
                  <a:schemeClr val="tx2">
                    <a:lumMod val="75000"/>
                  </a:schemeClr>
                </a:solidFill>
                <a:latin typeface="Cambria" pitchFamily="18" charset="0"/>
              </a:rPr>
              <a:t> </a:t>
            </a:r>
            <a:r>
              <a:rPr lang="ru-RU" sz="2000" dirty="0" err="1" smtClean="0">
                <a:solidFill>
                  <a:schemeClr val="tx2">
                    <a:lumMod val="75000"/>
                  </a:schemeClr>
                </a:solidFill>
                <a:latin typeface="Cambria" pitchFamily="18" charset="0"/>
              </a:rPr>
              <a:t>итҽрнатының </a:t>
            </a:r>
            <a:br>
              <a:rPr lang="ru-RU" sz="2000" dirty="0" err="1" smtClean="0">
                <a:solidFill>
                  <a:schemeClr val="tx2">
                    <a:lumMod val="75000"/>
                  </a:schemeClr>
                </a:solidFill>
                <a:latin typeface="Cambria" pitchFamily="18" charset="0"/>
              </a:rPr>
            </a:br>
            <a:r>
              <a:rPr lang="ru-RU" sz="2000" dirty="0" err="1" smtClean="0">
                <a:solidFill>
                  <a:schemeClr val="tx2">
                    <a:lumMod val="75000"/>
                  </a:schemeClr>
                </a:solidFill>
                <a:latin typeface="Cambria" pitchFamily="18" charset="0"/>
              </a:rPr>
              <a:t>                                                </a:t>
            </a:r>
            <a:r>
              <a:rPr lang="ru-RU" sz="2000" dirty="0" smtClean="0">
                <a:solidFill>
                  <a:schemeClr val="tx2">
                    <a:lumMod val="75000"/>
                  </a:schemeClr>
                </a:solidFill>
                <a:latin typeface="Cambria" pitchFamily="18" charset="0"/>
              </a:rPr>
              <a:t>7"в"</a:t>
            </a:r>
            <a:r>
              <a:rPr lang="ru-RU" sz="2000" dirty="0" err="1" smtClean="0">
                <a:solidFill>
                  <a:schemeClr val="tx2">
                    <a:lumMod val="75000"/>
                  </a:schemeClr>
                </a:solidFill>
                <a:latin typeface="Cambria" pitchFamily="18" charset="0"/>
              </a:rPr>
              <a:t>класы</a:t>
            </a:r>
            <a:r>
              <a:rPr lang="ru-RU" sz="2000" dirty="0" smtClean="0">
                <a:solidFill>
                  <a:schemeClr val="tx2">
                    <a:lumMod val="75000"/>
                  </a:schemeClr>
                </a:solidFill>
                <a:latin typeface="Cambria" pitchFamily="18" charset="0"/>
              </a:rPr>
              <a:t> </a:t>
            </a:r>
            <a:r>
              <a:rPr lang="ru-RU" sz="2000" dirty="0" err="1" smtClean="0">
                <a:solidFill>
                  <a:schemeClr val="tx2">
                    <a:lumMod val="75000"/>
                  </a:schemeClr>
                </a:solidFill>
                <a:latin typeface="Cambria" pitchFamily="18" charset="0"/>
              </a:rPr>
              <a:t>уҡыусыһы</a:t>
            </a:r>
            <a:r>
              <a:rPr lang="ru-RU" sz="2000" dirty="0" smtClean="0">
                <a:solidFill>
                  <a:schemeClr val="tx2">
                    <a:lumMod val="75000"/>
                  </a:schemeClr>
                </a:solidFill>
                <a:latin typeface="Cambria" pitchFamily="18" charset="0"/>
              </a:rPr>
              <a:t>.</a:t>
            </a:r>
            <a:endParaRPr lang="ru-RU" sz="2000" dirty="0">
              <a:solidFill>
                <a:schemeClr val="tx2">
                  <a:lumMod val="75000"/>
                </a:schemeClr>
              </a:solidFill>
              <a:latin typeface="Cambria" pitchFamily="18" charset="0"/>
            </a:endParaRPr>
          </a:p>
        </p:txBody>
      </p:sp>
    </p:spTree>
  </p:cSld>
  <p:clrMapOvr>
    <a:masterClrMapping/>
  </p:clrMapOvr>
  <p:transition advClick="0" advTm="2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XWVrVuFq1oM.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1403648" y="332656"/>
            <a:ext cx="7344816" cy="6741368"/>
          </a:xfrm>
        </p:spPr>
        <p:txBody>
          <a:bodyPr>
            <a:normAutofit fontScale="70000" lnSpcReduction="20000"/>
          </a:bodyPr>
          <a:lstStyle/>
          <a:p>
            <a:pPr>
              <a:buNone/>
            </a:pPr>
            <a:r>
              <a:rPr lang="ru-RU" sz="3400" b="1" dirty="0" smtClean="0"/>
              <a:t>                                      </a:t>
            </a:r>
            <a:r>
              <a:rPr lang="ru-RU" sz="3400" b="1" dirty="0" smtClean="0">
                <a:solidFill>
                  <a:schemeClr val="tx2">
                    <a:lumMod val="50000"/>
                  </a:schemeClr>
                </a:solidFill>
              </a:rPr>
              <a:t>Тел - ул...</a:t>
            </a:r>
            <a:r>
              <a:rPr lang="ru-RU" sz="3400" dirty="0" smtClean="0"/>
              <a:t/>
            </a:r>
            <a:br>
              <a:rPr lang="ru-RU" sz="3400" dirty="0" smtClean="0"/>
            </a:br>
            <a:r>
              <a:rPr lang="ru-RU" dirty="0" smtClean="0"/>
              <a:t/>
            </a:r>
            <a:br>
              <a:rPr lang="ru-RU" dirty="0" smtClean="0"/>
            </a:br>
            <a:r>
              <a:rPr lang="ru-RU" dirty="0" smtClean="0">
                <a:latin typeface="Cambria" pitchFamily="18" charset="0"/>
              </a:rPr>
              <a:t>Тел - </a:t>
            </a:r>
            <a:r>
              <a:rPr lang="ru-RU" dirty="0" err="1" smtClean="0">
                <a:latin typeface="Cambria" pitchFamily="18" charset="0"/>
              </a:rPr>
              <a:t>ул</a:t>
            </a:r>
            <a:r>
              <a:rPr lang="ru-RU" dirty="0" smtClean="0">
                <a:latin typeface="Cambria" pitchFamily="18" charset="0"/>
              </a:rPr>
              <a:t> </a:t>
            </a:r>
            <a:r>
              <a:rPr lang="ru-RU" dirty="0" err="1" smtClean="0">
                <a:latin typeface="Cambria" pitchFamily="18" charset="0"/>
              </a:rPr>
              <a:t>борондан</a:t>
            </a:r>
            <a:r>
              <a:rPr lang="ru-RU" dirty="0" smtClean="0">
                <a:latin typeface="Cambria" pitchFamily="18" charset="0"/>
              </a:rPr>
              <a:t/>
            </a:r>
            <a:br>
              <a:rPr lang="ru-RU" dirty="0" smtClean="0">
                <a:latin typeface="Cambria" pitchFamily="18" charset="0"/>
              </a:rPr>
            </a:br>
            <a:r>
              <a:rPr lang="ru-RU" dirty="0" smtClean="0">
                <a:latin typeface="Cambria" pitchFamily="18" charset="0"/>
              </a:rPr>
              <a:t>Сал </a:t>
            </a:r>
            <a:r>
              <a:rPr lang="ru-RU" dirty="0" err="1" smtClean="0">
                <a:latin typeface="Cambria" pitchFamily="18" charset="0"/>
              </a:rPr>
              <a:t>ҡурай моңо</a:t>
            </a:r>
            <a:r>
              <a:rPr lang="ru-RU" dirty="0" smtClean="0">
                <a:latin typeface="Cambria" pitchFamily="18" charset="0"/>
              </a:rPr>
              <a:t>.</a:t>
            </a:r>
            <a:br>
              <a:rPr lang="ru-RU" dirty="0" smtClean="0">
                <a:latin typeface="Cambria" pitchFamily="18" charset="0"/>
              </a:rPr>
            </a:br>
            <a:r>
              <a:rPr lang="ru-RU" dirty="0" err="1" smtClean="0">
                <a:latin typeface="Cambria" pitchFamily="18" charset="0"/>
              </a:rPr>
              <a:t>Һанһыҙ көрәштәр,</a:t>
            </a:r>
            <a:r>
              <a:rPr lang="ru-RU" dirty="0" smtClean="0">
                <a:latin typeface="Cambria" pitchFamily="18" charset="0"/>
              </a:rPr>
              <a:t/>
            </a:r>
            <a:br>
              <a:rPr lang="ru-RU" dirty="0" smtClean="0">
                <a:latin typeface="Cambria" pitchFamily="18" charset="0"/>
              </a:rPr>
            </a:br>
            <a:r>
              <a:rPr lang="ru-RU" dirty="0" err="1" smtClean="0">
                <a:latin typeface="Cambria" pitchFamily="18" charset="0"/>
              </a:rPr>
              <a:t>Азатлыҡ сыңы.</a:t>
            </a:r>
            <a:r>
              <a:rPr lang="ru-RU" dirty="0" smtClean="0">
                <a:latin typeface="Cambria" pitchFamily="18" charset="0"/>
              </a:rPr>
              <a:t/>
            </a:r>
            <a:br>
              <a:rPr lang="ru-RU" dirty="0" smtClean="0">
                <a:latin typeface="Cambria" pitchFamily="18" charset="0"/>
              </a:rPr>
            </a:br>
            <a:r>
              <a:rPr lang="ru-RU" dirty="0" smtClean="0">
                <a:latin typeface="Cambria" pitchFamily="18" charset="0"/>
              </a:rPr>
              <a:t/>
            </a:r>
            <a:br>
              <a:rPr lang="ru-RU" dirty="0" smtClean="0">
                <a:latin typeface="Cambria" pitchFamily="18" charset="0"/>
              </a:rPr>
            </a:br>
            <a:r>
              <a:rPr lang="ru-RU" dirty="0" smtClean="0">
                <a:latin typeface="Cambria" pitchFamily="18" charset="0"/>
              </a:rPr>
              <a:t>Тел - </a:t>
            </a:r>
            <a:r>
              <a:rPr lang="ru-RU" dirty="0" err="1" smtClean="0">
                <a:latin typeface="Cambria" pitchFamily="18" charset="0"/>
              </a:rPr>
              <a:t>сикһеҙ даръя</a:t>
            </a:r>
            <a:r>
              <a:rPr lang="ru-RU" dirty="0" smtClean="0">
                <a:latin typeface="Cambria" pitchFamily="18" charset="0"/>
              </a:rPr>
              <a:t>,</a:t>
            </a:r>
            <a:br>
              <a:rPr lang="ru-RU" dirty="0" smtClean="0">
                <a:latin typeface="Cambria" pitchFamily="18" charset="0"/>
              </a:rPr>
            </a:br>
            <a:r>
              <a:rPr lang="ru-RU" dirty="0" err="1" smtClean="0">
                <a:latin typeface="Cambria" pitchFamily="18" charset="0"/>
              </a:rPr>
              <a:t>Уны</a:t>
            </a:r>
            <a:r>
              <a:rPr lang="ru-RU" dirty="0" smtClean="0">
                <a:latin typeface="Cambria" pitchFamily="18" charset="0"/>
              </a:rPr>
              <a:t> </a:t>
            </a:r>
            <a:r>
              <a:rPr lang="ru-RU" dirty="0" err="1" smtClean="0">
                <a:latin typeface="Cambria" pitchFamily="18" charset="0"/>
              </a:rPr>
              <a:t>сикләү юҡ</a:t>
            </a:r>
            <a:r>
              <a:rPr lang="ru-RU" dirty="0" smtClean="0">
                <a:latin typeface="Cambria" pitchFamily="18" charset="0"/>
              </a:rPr>
              <a:t>.</a:t>
            </a:r>
            <a:br>
              <a:rPr lang="ru-RU" dirty="0" smtClean="0">
                <a:latin typeface="Cambria" pitchFamily="18" charset="0"/>
              </a:rPr>
            </a:br>
            <a:r>
              <a:rPr lang="ru-RU" dirty="0" smtClean="0">
                <a:latin typeface="Cambria" pitchFamily="18" charset="0"/>
              </a:rPr>
              <a:t>Тел - </a:t>
            </a:r>
            <a:r>
              <a:rPr lang="ru-RU" dirty="0" err="1" smtClean="0">
                <a:latin typeface="Cambria" pitchFamily="18" charset="0"/>
              </a:rPr>
              <a:t>ирекле</a:t>
            </a:r>
            <a:r>
              <a:rPr lang="ru-RU" dirty="0" smtClean="0">
                <a:latin typeface="Cambria" pitchFamily="18" charset="0"/>
              </a:rPr>
              <a:t> </a:t>
            </a:r>
            <a:r>
              <a:rPr lang="ru-RU" dirty="0" err="1" smtClean="0">
                <a:latin typeface="Cambria" pitchFamily="18" charset="0"/>
              </a:rPr>
              <a:t>ҡош</a:t>
            </a:r>
            <a:r>
              <a:rPr lang="ru-RU" dirty="0" smtClean="0">
                <a:latin typeface="Cambria" pitchFamily="18" charset="0"/>
              </a:rPr>
              <a:t>,</a:t>
            </a:r>
            <a:br>
              <a:rPr lang="ru-RU" dirty="0" smtClean="0">
                <a:latin typeface="Cambria" pitchFamily="18" charset="0"/>
              </a:rPr>
            </a:br>
            <a:r>
              <a:rPr lang="ru-RU" dirty="0" err="1" smtClean="0">
                <a:latin typeface="Cambria" pitchFamily="18" charset="0"/>
              </a:rPr>
              <a:t>Уны</a:t>
            </a:r>
            <a:r>
              <a:rPr lang="ru-RU" dirty="0" smtClean="0">
                <a:latin typeface="Cambria" pitchFamily="18" charset="0"/>
              </a:rPr>
              <a:t> </a:t>
            </a:r>
            <a:r>
              <a:rPr lang="ru-RU" dirty="0" err="1" smtClean="0">
                <a:latin typeface="Cambria" pitchFamily="18" charset="0"/>
              </a:rPr>
              <a:t>бикләү юҡ</a:t>
            </a:r>
            <a:r>
              <a:rPr lang="ru-RU" dirty="0" smtClean="0">
                <a:latin typeface="Cambria" pitchFamily="18" charset="0"/>
              </a:rPr>
              <a:t>.</a:t>
            </a:r>
            <a:br>
              <a:rPr lang="ru-RU" dirty="0" smtClean="0">
                <a:latin typeface="Cambria" pitchFamily="18" charset="0"/>
              </a:rPr>
            </a:br>
            <a:r>
              <a:rPr lang="ru-RU" dirty="0" smtClean="0">
                <a:latin typeface="Cambria" pitchFamily="18" charset="0"/>
              </a:rPr>
              <a:t/>
            </a:r>
            <a:br>
              <a:rPr lang="ru-RU" dirty="0" smtClean="0">
                <a:latin typeface="Cambria" pitchFamily="18" charset="0"/>
              </a:rPr>
            </a:br>
            <a:r>
              <a:rPr lang="ru-RU" dirty="0" smtClean="0">
                <a:latin typeface="Cambria" pitchFamily="18" charset="0"/>
              </a:rPr>
              <a:t>Тел - </a:t>
            </a:r>
            <a:r>
              <a:rPr lang="ru-RU" dirty="0" err="1" smtClean="0">
                <a:latin typeface="Cambria" pitchFamily="18" charset="0"/>
              </a:rPr>
              <a:t>һулар һауа</a:t>
            </a:r>
            <a:r>
              <a:rPr lang="ru-RU" dirty="0" smtClean="0">
                <a:latin typeface="Cambria" pitchFamily="18" charset="0"/>
              </a:rPr>
              <a:t>,</a:t>
            </a:r>
            <a:br>
              <a:rPr lang="ru-RU" dirty="0" smtClean="0">
                <a:latin typeface="Cambria" pitchFamily="18" charset="0"/>
              </a:rPr>
            </a:br>
            <a:r>
              <a:rPr lang="ru-RU" dirty="0" err="1" smtClean="0">
                <a:latin typeface="Cambria" pitchFamily="18" charset="0"/>
              </a:rPr>
              <a:t>Ул</a:t>
            </a:r>
            <a:r>
              <a:rPr lang="ru-RU" dirty="0" smtClean="0">
                <a:latin typeface="Cambria" pitchFamily="18" charset="0"/>
              </a:rPr>
              <a:t> - </a:t>
            </a:r>
            <a:r>
              <a:rPr lang="ru-RU" dirty="0" err="1" smtClean="0">
                <a:latin typeface="Cambria" pitchFamily="18" charset="0"/>
              </a:rPr>
              <a:t>сикһеҙ киңлек</a:t>
            </a:r>
            <a:r>
              <a:rPr lang="ru-RU" dirty="0" smtClean="0">
                <a:latin typeface="Cambria" pitchFamily="18" charset="0"/>
              </a:rPr>
              <a:t>.</a:t>
            </a:r>
            <a:br>
              <a:rPr lang="ru-RU" dirty="0" smtClean="0">
                <a:latin typeface="Cambria" pitchFamily="18" charset="0"/>
              </a:rPr>
            </a:br>
            <a:r>
              <a:rPr lang="ru-RU" dirty="0" smtClean="0">
                <a:latin typeface="Cambria" pitchFamily="18" charset="0"/>
              </a:rPr>
              <a:t>Алтын - </a:t>
            </a:r>
            <a:r>
              <a:rPr lang="ru-RU" dirty="0" err="1" smtClean="0">
                <a:latin typeface="Cambria" pitchFamily="18" charset="0"/>
              </a:rPr>
              <a:t>көмөш бир</a:t>
            </a:r>
            <a:r>
              <a:rPr lang="ru-RU" dirty="0" smtClean="0">
                <a:latin typeface="Cambria" pitchFamily="18" charset="0"/>
              </a:rPr>
              <a:t>,</a:t>
            </a:r>
            <a:br>
              <a:rPr lang="ru-RU" dirty="0" smtClean="0">
                <a:latin typeface="Cambria" pitchFamily="18" charset="0"/>
              </a:rPr>
            </a:br>
            <a:r>
              <a:rPr lang="ru-RU" dirty="0" err="1" smtClean="0">
                <a:latin typeface="Cambria" pitchFamily="18" charset="0"/>
              </a:rPr>
              <a:t>Юҡ уға тиңлек</a:t>
            </a:r>
            <a:r>
              <a:rPr lang="ru-RU" dirty="0" smtClean="0">
                <a:latin typeface="Cambria" pitchFamily="18" charset="0"/>
              </a:rPr>
              <a:t>.</a:t>
            </a:r>
            <a:br>
              <a:rPr lang="ru-RU" dirty="0" smtClean="0">
                <a:latin typeface="Cambria" pitchFamily="18" charset="0"/>
              </a:rPr>
            </a:br>
            <a:r>
              <a:rPr lang="ru-RU" dirty="0" smtClean="0">
                <a:latin typeface="Cambria" pitchFamily="18" charset="0"/>
              </a:rPr>
              <a:t/>
            </a:r>
            <a:br>
              <a:rPr lang="ru-RU" dirty="0" smtClean="0">
                <a:latin typeface="Cambria" pitchFamily="18" charset="0"/>
              </a:rPr>
            </a:br>
            <a:r>
              <a:rPr lang="ru-RU" dirty="0" smtClean="0">
                <a:latin typeface="Cambria" pitchFamily="18" charset="0"/>
              </a:rPr>
              <a:t>Тел - </a:t>
            </a:r>
            <a:r>
              <a:rPr lang="ru-RU" dirty="0" err="1" smtClean="0">
                <a:latin typeface="Cambria" pitchFamily="18" charset="0"/>
              </a:rPr>
              <a:t>аҫабалыҡ</a:t>
            </a:r>
            <a:r>
              <a:rPr lang="ru-RU" dirty="0" smtClean="0">
                <a:latin typeface="Cambria" pitchFamily="18" charset="0"/>
              </a:rPr>
              <a:t>,</a:t>
            </a:r>
            <a:br>
              <a:rPr lang="ru-RU" dirty="0" smtClean="0">
                <a:latin typeface="Cambria" pitchFamily="18" charset="0"/>
              </a:rPr>
            </a:br>
            <a:r>
              <a:rPr lang="ru-RU" dirty="0" err="1" smtClean="0">
                <a:latin typeface="Cambria" pitchFamily="18" charset="0"/>
              </a:rPr>
              <a:t>Еремә ҡалҡан</a:t>
            </a:r>
            <a:r>
              <a:rPr lang="ru-RU" dirty="0" smtClean="0">
                <a:latin typeface="Cambria" pitchFamily="18" charset="0"/>
              </a:rPr>
              <a:t>.</a:t>
            </a:r>
            <a:br>
              <a:rPr lang="ru-RU" dirty="0" smtClean="0">
                <a:latin typeface="Cambria" pitchFamily="18" charset="0"/>
              </a:rPr>
            </a:br>
            <a:r>
              <a:rPr lang="ru-RU" dirty="0" smtClean="0">
                <a:latin typeface="Cambria" pitchFamily="18" charset="0"/>
              </a:rPr>
              <a:t>Ер тип </a:t>
            </a:r>
            <a:r>
              <a:rPr lang="ru-RU" dirty="0" err="1" smtClean="0">
                <a:latin typeface="Cambria" pitchFamily="18" charset="0"/>
              </a:rPr>
              <a:t>батырҙар</a:t>
            </a:r>
            <a:r>
              <a:rPr lang="ru-RU" dirty="0" smtClean="0">
                <a:latin typeface="Cambria" pitchFamily="18" charset="0"/>
              </a:rPr>
              <a:t/>
            </a:r>
            <a:br>
              <a:rPr lang="ru-RU" dirty="0" smtClean="0">
                <a:latin typeface="Cambria" pitchFamily="18" charset="0"/>
              </a:rPr>
            </a:br>
            <a:r>
              <a:rPr lang="ru-RU" dirty="0" err="1" smtClean="0">
                <a:latin typeface="Cambria" pitchFamily="18" charset="0"/>
              </a:rPr>
              <a:t>Көрәшкә ҡалҡҡан</a:t>
            </a:r>
            <a:r>
              <a:rPr lang="ru-RU" dirty="0" smtClean="0">
                <a:latin typeface="Cambria" pitchFamily="18" charset="0"/>
              </a:rPr>
              <a:t>.</a:t>
            </a:r>
            <a:br>
              <a:rPr lang="ru-RU" dirty="0" smtClean="0">
                <a:latin typeface="Cambria" pitchFamily="18" charset="0"/>
              </a:rPr>
            </a:br>
            <a:r>
              <a:rPr lang="ru-RU" dirty="0" smtClean="0">
                <a:latin typeface="Cambria" pitchFamily="18" charset="0"/>
              </a:rPr>
              <a:t/>
            </a:r>
            <a:br>
              <a:rPr lang="ru-RU" dirty="0" smtClean="0">
                <a:latin typeface="Cambria" pitchFamily="18" charset="0"/>
              </a:rPr>
            </a:br>
            <a:endParaRPr lang="ru-RU" dirty="0"/>
          </a:p>
        </p:txBody>
      </p:sp>
      <p:sp>
        <p:nvSpPr>
          <p:cNvPr id="4" name="Прямоугольник 3"/>
          <p:cNvSpPr/>
          <p:nvPr/>
        </p:nvSpPr>
        <p:spPr>
          <a:xfrm>
            <a:off x="4932040" y="1052736"/>
            <a:ext cx="3852936" cy="5970865"/>
          </a:xfrm>
          <a:prstGeom prst="rect">
            <a:avLst/>
          </a:prstGeom>
        </p:spPr>
        <p:txBody>
          <a:bodyPr wrap="square">
            <a:spAutoFit/>
          </a:bodyPr>
          <a:lstStyle/>
          <a:p>
            <a:pPr>
              <a:buNone/>
            </a:pPr>
            <a:r>
              <a:rPr lang="ru-RU" sz="2000" dirty="0" smtClean="0">
                <a:latin typeface="Cambria" pitchFamily="18" charset="0"/>
              </a:rPr>
              <a:t>Тел - </a:t>
            </a:r>
            <a:r>
              <a:rPr lang="ru-RU" sz="2000" dirty="0" err="1" smtClean="0">
                <a:latin typeface="Cambria" pitchFamily="18" charset="0"/>
              </a:rPr>
              <a:t>бөтмәҫ байлыҡ</a:t>
            </a:r>
            <a:r>
              <a:rPr lang="ru-RU" sz="2000" dirty="0" smtClean="0">
                <a:latin typeface="Cambria" pitchFamily="18" charset="0"/>
              </a:rPr>
              <a:t>,</a:t>
            </a:r>
            <a:br>
              <a:rPr lang="ru-RU" sz="2000" dirty="0" smtClean="0">
                <a:latin typeface="Cambria" pitchFamily="18" charset="0"/>
              </a:rPr>
            </a:br>
            <a:r>
              <a:rPr lang="ru-RU" sz="2000" dirty="0" err="1" smtClean="0">
                <a:latin typeface="Cambria" pitchFamily="18" charset="0"/>
              </a:rPr>
              <a:t>Ул</a:t>
            </a:r>
            <a:r>
              <a:rPr lang="ru-RU" sz="2000" dirty="0" smtClean="0">
                <a:latin typeface="Cambria" pitchFamily="18" charset="0"/>
              </a:rPr>
              <a:t> - </a:t>
            </a:r>
            <a:r>
              <a:rPr lang="ru-RU" sz="2000" dirty="0" err="1" smtClean="0">
                <a:latin typeface="Cambria" pitchFamily="18" charset="0"/>
              </a:rPr>
              <a:t>милләт ҡото</a:t>
            </a:r>
            <a:r>
              <a:rPr lang="ru-RU" sz="2000" dirty="0" smtClean="0">
                <a:latin typeface="Cambria" pitchFamily="18" charset="0"/>
              </a:rPr>
              <a:t>.</a:t>
            </a:r>
            <a:br>
              <a:rPr lang="ru-RU" sz="2000" dirty="0" smtClean="0">
                <a:latin typeface="Cambria" pitchFamily="18" charset="0"/>
              </a:rPr>
            </a:br>
            <a:r>
              <a:rPr lang="ru-RU" sz="2000" dirty="0" err="1" smtClean="0">
                <a:latin typeface="Cambria" pitchFamily="18" charset="0"/>
              </a:rPr>
              <a:t>Беҙҙең йәшәйеш,</a:t>
            </a:r>
            <a:r>
              <a:rPr lang="ru-RU" sz="2000" dirty="0" smtClean="0">
                <a:latin typeface="Cambria" pitchFamily="18" charset="0"/>
              </a:rPr>
              <a:t/>
            </a:r>
            <a:br>
              <a:rPr lang="ru-RU" sz="2000" dirty="0" smtClean="0">
                <a:latin typeface="Cambria" pitchFamily="18" charset="0"/>
              </a:rPr>
            </a:br>
            <a:r>
              <a:rPr lang="ru-RU" sz="2000" dirty="0" err="1" smtClean="0">
                <a:latin typeface="Cambria" pitchFamily="18" charset="0"/>
              </a:rPr>
              <a:t>Йөрәктең уты</a:t>
            </a:r>
            <a:r>
              <a:rPr lang="ru-RU" sz="2000" dirty="0" smtClean="0">
                <a:latin typeface="Cambria" pitchFamily="18" charset="0"/>
              </a:rPr>
              <a:t>.</a:t>
            </a:r>
            <a:br>
              <a:rPr lang="ru-RU" sz="2000" dirty="0" smtClean="0">
                <a:latin typeface="Cambria" pitchFamily="18" charset="0"/>
              </a:rPr>
            </a:br>
            <a:r>
              <a:rPr lang="ru-RU" sz="2000" dirty="0" smtClean="0">
                <a:latin typeface="Cambria" pitchFamily="18" charset="0"/>
              </a:rPr>
              <a:t/>
            </a:r>
            <a:br>
              <a:rPr lang="ru-RU" sz="2000" dirty="0" smtClean="0">
                <a:latin typeface="Cambria" pitchFamily="18" charset="0"/>
              </a:rPr>
            </a:br>
            <a:r>
              <a:rPr lang="ru-RU" sz="2000" dirty="0" smtClean="0">
                <a:latin typeface="Cambria" pitchFamily="18" charset="0"/>
              </a:rPr>
              <a:t>Тел - </a:t>
            </a:r>
            <a:r>
              <a:rPr lang="ru-RU" sz="2000" dirty="0" err="1" smtClean="0">
                <a:latin typeface="Cambria" pitchFamily="18" charset="0"/>
              </a:rPr>
              <a:t>тере</a:t>
            </a:r>
            <a:r>
              <a:rPr lang="ru-RU" sz="2000" dirty="0" smtClean="0">
                <a:latin typeface="Cambria" pitchFamily="18" charset="0"/>
              </a:rPr>
              <a:t> </a:t>
            </a:r>
            <a:r>
              <a:rPr lang="ru-RU" sz="2000" dirty="0" err="1" smtClean="0">
                <a:latin typeface="Cambria" pitchFamily="18" charset="0"/>
              </a:rPr>
              <a:t>сылбыр</a:t>
            </a:r>
            <a:r>
              <a:rPr lang="ru-RU" sz="2000" dirty="0" smtClean="0">
                <a:latin typeface="Cambria" pitchFamily="18" charset="0"/>
              </a:rPr>
              <a:t>,</a:t>
            </a:r>
            <a:br>
              <a:rPr lang="ru-RU" sz="2000" dirty="0" smtClean="0">
                <a:latin typeface="Cambria" pitchFamily="18" charset="0"/>
              </a:rPr>
            </a:br>
            <a:r>
              <a:rPr lang="ru-RU" sz="2000" dirty="0" err="1" smtClean="0">
                <a:latin typeface="Cambria" pitchFamily="18" charset="0"/>
              </a:rPr>
              <a:t>Ул</a:t>
            </a:r>
            <a:r>
              <a:rPr lang="ru-RU" sz="2000" dirty="0" smtClean="0">
                <a:latin typeface="Cambria" pitchFamily="18" charset="0"/>
              </a:rPr>
              <a:t> - </a:t>
            </a:r>
            <a:r>
              <a:rPr lang="ru-RU" sz="2000" dirty="0" err="1" smtClean="0">
                <a:latin typeface="Cambria" pitchFamily="18" charset="0"/>
              </a:rPr>
              <a:t>аҡыл</a:t>
            </a:r>
            <a:r>
              <a:rPr lang="ru-RU" sz="2000" dirty="0" smtClean="0">
                <a:latin typeface="Cambria" pitchFamily="18" charset="0"/>
              </a:rPr>
              <a:t>,</a:t>
            </a:r>
            <a:r>
              <a:rPr lang="ru-RU" sz="2000" dirty="0" err="1" smtClean="0">
                <a:latin typeface="Cambria" pitchFamily="18" charset="0"/>
              </a:rPr>
              <a:t>зиһен</a:t>
            </a:r>
            <a:r>
              <a:rPr lang="ru-RU" sz="2000" dirty="0" smtClean="0">
                <a:latin typeface="Cambria" pitchFamily="18" charset="0"/>
              </a:rPr>
              <a:t>.</a:t>
            </a:r>
            <a:br>
              <a:rPr lang="ru-RU" sz="2000" dirty="0" smtClean="0">
                <a:latin typeface="Cambria" pitchFamily="18" charset="0"/>
              </a:rPr>
            </a:br>
            <a:r>
              <a:rPr lang="ru-RU" sz="2000" dirty="0" err="1" smtClean="0">
                <a:latin typeface="Cambria" pitchFamily="18" charset="0"/>
              </a:rPr>
              <a:t>Телдең ҡәҙерен</a:t>
            </a:r>
            <a:r>
              <a:rPr lang="ru-RU" sz="2000" dirty="0" smtClean="0">
                <a:latin typeface="Cambria" pitchFamily="18" charset="0"/>
              </a:rPr>
              <a:t/>
            </a:r>
            <a:br>
              <a:rPr lang="ru-RU" sz="2000" dirty="0" smtClean="0">
                <a:latin typeface="Cambria" pitchFamily="18" charset="0"/>
              </a:rPr>
            </a:br>
            <a:r>
              <a:rPr lang="ru-RU" sz="2000" dirty="0" err="1" smtClean="0">
                <a:latin typeface="Cambria" pitchFamily="18" charset="0"/>
              </a:rPr>
              <a:t>Башҡортом белһен!</a:t>
            </a:r>
            <a:r>
              <a:rPr lang="ru-RU" sz="2000" dirty="0" smtClean="0">
                <a:latin typeface="Cambria" pitchFamily="18" charset="0"/>
              </a:rPr>
              <a:t/>
            </a:r>
            <a:br>
              <a:rPr lang="ru-RU" sz="2000" dirty="0" smtClean="0">
                <a:latin typeface="Cambria" pitchFamily="18" charset="0"/>
              </a:rPr>
            </a:br>
            <a:r>
              <a:rPr lang="ru-RU" sz="2000" dirty="0" smtClean="0">
                <a:latin typeface="Cambria" pitchFamily="18" charset="0"/>
              </a:rPr>
              <a:t/>
            </a:r>
            <a:br>
              <a:rPr lang="ru-RU" sz="2000" dirty="0" smtClean="0">
                <a:latin typeface="Cambria" pitchFamily="18" charset="0"/>
              </a:rPr>
            </a:br>
            <a:r>
              <a:rPr lang="ru-RU" sz="2000" dirty="0" smtClean="0">
                <a:latin typeface="Cambria" pitchFamily="18" charset="0"/>
              </a:rPr>
              <a:t>Тел - </a:t>
            </a:r>
            <a:r>
              <a:rPr lang="ru-RU" sz="2000" dirty="0" err="1" smtClean="0">
                <a:latin typeface="Cambria" pitchFamily="18" charset="0"/>
              </a:rPr>
              <a:t>ул</a:t>
            </a:r>
            <a:r>
              <a:rPr lang="ru-RU" sz="2000" dirty="0" smtClean="0">
                <a:latin typeface="Cambria" pitchFamily="18" charset="0"/>
              </a:rPr>
              <a:t> </a:t>
            </a:r>
            <a:r>
              <a:rPr lang="ru-RU" sz="2000" dirty="0" err="1" smtClean="0">
                <a:latin typeface="Cambria" pitchFamily="18" charset="0"/>
              </a:rPr>
              <a:t>башҡортлоҡ</a:t>
            </a:r>
            <a:r>
              <a:rPr lang="ru-RU" sz="2000" dirty="0" smtClean="0">
                <a:latin typeface="Cambria" pitchFamily="18" charset="0"/>
              </a:rPr>
              <a:t>,</a:t>
            </a:r>
            <a:br>
              <a:rPr lang="ru-RU" sz="2000" dirty="0" smtClean="0">
                <a:latin typeface="Cambria" pitchFamily="18" charset="0"/>
              </a:rPr>
            </a:br>
            <a:r>
              <a:rPr lang="ru-RU" sz="2000" dirty="0" err="1" smtClean="0">
                <a:latin typeface="Cambria" pitchFamily="18" charset="0"/>
              </a:rPr>
              <a:t>Яҡты киләсәк</a:t>
            </a:r>
            <a:r>
              <a:rPr lang="ru-RU" sz="2000" dirty="0" smtClean="0">
                <a:latin typeface="Cambria" pitchFamily="18" charset="0"/>
              </a:rPr>
              <a:t>!</a:t>
            </a:r>
            <a:br>
              <a:rPr lang="ru-RU" sz="2000" dirty="0" smtClean="0">
                <a:latin typeface="Cambria" pitchFamily="18" charset="0"/>
              </a:rPr>
            </a:br>
            <a:r>
              <a:rPr lang="ru-RU" sz="2000" dirty="0" err="1" smtClean="0">
                <a:latin typeface="Cambria" pitchFamily="18" charset="0"/>
              </a:rPr>
              <a:t>Телдең ҡәҙерен</a:t>
            </a:r>
            <a:r>
              <a:rPr lang="ru-RU" sz="2000" dirty="0" smtClean="0">
                <a:latin typeface="Cambria" pitchFamily="18" charset="0"/>
              </a:rPr>
              <a:t/>
            </a:r>
            <a:br>
              <a:rPr lang="ru-RU" sz="2000" dirty="0" smtClean="0">
                <a:latin typeface="Cambria" pitchFamily="18" charset="0"/>
              </a:rPr>
            </a:br>
            <a:r>
              <a:rPr lang="ru-RU" sz="2000" dirty="0" smtClean="0">
                <a:latin typeface="Cambria" pitchFamily="18" charset="0"/>
              </a:rPr>
              <a:t>БАШҠОРТ </a:t>
            </a:r>
            <a:r>
              <a:rPr lang="ru-RU" sz="2000" dirty="0" err="1" smtClean="0">
                <a:latin typeface="Cambria" pitchFamily="18" charset="0"/>
              </a:rPr>
              <a:t>беләсәк</a:t>
            </a:r>
            <a:r>
              <a:rPr lang="ru-RU" sz="2000" dirty="0" smtClean="0">
                <a:latin typeface="Cambria" pitchFamily="18" charset="0"/>
              </a:rPr>
              <a:t>!!!</a:t>
            </a:r>
            <a:br>
              <a:rPr lang="ru-RU" sz="2000" dirty="0" smtClean="0">
                <a:latin typeface="Cambria" pitchFamily="18" charset="0"/>
              </a:rPr>
            </a:br>
            <a:r>
              <a:rPr lang="ru-RU" sz="2000" dirty="0" smtClean="0">
                <a:latin typeface="Cambria" pitchFamily="18" charset="0"/>
              </a:rPr>
              <a:t/>
            </a:r>
            <a:br>
              <a:rPr lang="ru-RU" sz="2000" dirty="0" smtClean="0">
                <a:latin typeface="Cambria" pitchFamily="18" charset="0"/>
              </a:rPr>
            </a:br>
            <a:endParaRPr lang="ru-RU" sz="2000" dirty="0" smtClean="0">
              <a:latin typeface="Cambria" pitchFamily="18" charset="0"/>
            </a:endParaRPr>
          </a:p>
          <a:p>
            <a:pPr>
              <a:buNone/>
            </a:pPr>
            <a:r>
              <a:rPr lang="ru-RU" sz="2000" b="1" i="1" dirty="0">
                <a:solidFill>
                  <a:schemeClr val="tx2">
                    <a:lumMod val="50000"/>
                  </a:schemeClr>
                </a:solidFill>
                <a:latin typeface="Cambria" pitchFamily="18" charset="0"/>
              </a:rPr>
              <a:t> </a:t>
            </a:r>
            <a:r>
              <a:rPr lang="ru-RU" sz="2000" b="1" i="1" dirty="0" smtClean="0">
                <a:solidFill>
                  <a:schemeClr val="tx2">
                    <a:lumMod val="50000"/>
                  </a:schemeClr>
                </a:solidFill>
                <a:latin typeface="Cambria" pitchFamily="18" charset="0"/>
              </a:rPr>
              <a:t>             </a:t>
            </a:r>
            <a:r>
              <a:rPr lang="ru-RU" sz="2000" b="1" i="1" dirty="0" err="1" smtClean="0">
                <a:solidFill>
                  <a:schemeClr val="tx2">
                    <a:lumMod val="50000"/>
                  </a:schemeClr>
                </a:solidFill>
                <a:latin typeface="Cambria" pitchFamily="18" charset="0"/>
              </a:rPr>
              <a:t>Фәнүзә Биктимерова</a:t>
            </a:r>
            <a:r>
              <a:rPr lang="ru-RU" sz="2000" b="1" i="1" dirty="0" smtClean="0">
                <a:solidFill>
                  <a:schemeClr val="tx2">
                    <a:lumMod val="50000"/>
                  </a:schemeClr>
                </a:solidFill>
                <a:latin typeface="Cambria" pitchFamily="18" charset="0"/>
              </a:rPr>
              <a:t> -  </a:t>
            </a:r>
          </a:p>
          <a:p>
            <a:pPr>
              <a:buNone/>
            </a:pPr>
            <a:r>
              <a:rPr lang="ru-RU" sz="2000" b="1" i="1" dirty="0">
                <a:solidFill>
                  <a:schemeClr val="tx2">
                    <a:lumMod val="50000"/>
                  </a:schemeClr>
                </a:solidFill>
                <a:latin typeface="Cambria" pitchFamily="18" charset="0"/>
              </a:rPr>
              <a:t> </a:t>
            </a:r>
            <a:r>
              <a:rPr lang="ru-RU" sz="2000" b="1" i="1" dirty="0" smtClean="0">
                <a:solidFill>
                  <a:schemeClr val="tx2">
                    <a:lumMod val="50000"/>
                  </a:schemeClr>
                </a:solidFill>
                <a:latin typeface="Cambria" pitchFamily="18" charset="0"/>
              </a:rPr>
              <a:t>                                        </a:t>
            </a:r>
            <a:r>
              <a:rPr lang="ru-RU" sz="2000" b="1" i="1" dirty="0" err="1" smtClean="0">
                <a:solidFill>
                  <a:schemeClr val="tx2">
                    <a:lumMod val="50000"/>
                  </a:schemeClr>
                </a:solidFill>
                <a:latin typeface="Cambria" pitchFamily="18" charset="0"/>
              </a:rPr>
              <a:t>Аҡйондоҙ.</a:t>
            </a:r>
            <a:endParaRPr lang="ru-RU" sz="2000" b="1" i="1" dirty="0" smtClean="0">
              <a:solidFill>
                <a:schemeClr val="tx2">
                  <a:lumMod val="50000"/>
                </a:schemeClr>
              </a:solidFill>
              <a:latin typeface="Cambria" pitchFamily="18" charset="0"/>
            </a:endParaRPr>
          </a:p>
          <a:p>
            <a:pPr>
              <a:buNone/>
            </a:pPr>
            <a:endParaRPr lang="ru-RU" sz="2200" dirty="0"/>
          </a:p>
        </p:txBody>
      </p:sp>
    </p:spTree>
  </p:cSld>
  <p:clrMapOvr>
    <a:masterClrMapping/>
  </p:clrMapOvr>
  <p:transition advClick="0" advTm="20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XWVrVuFq1oM.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a:xfrm>
            <a:off x="5076056" y="2204864"/>
            <a:ext cx="4464496" cy="2304256"/>
          </a:xfrm>
        </p:spPr>
        <p:txBody>
          <a:bodyPr>
            <a:noAutofit/>
          </a:bodyPr>
          <a:lstStyle/>
          <a:p>
            <a:pPr algn="l"/>
            <a:r>
              <a:rPr lang="ru-RU" sz="1800" dirty="0" err="1" smtClean="0">
                <a:latin typeface="Century" pitchFamily="18" charset="0"/>
              </a:rPr>
              <a:t>"Бҽр тҽлдән дә тҽлҽм кәм түгҽл!"</a:t>
            </a:r>
            <a:r>
              <a:rPr lang="ru-RU" sz="1800" dirty="0" smtClean="0">
                <a:latin typeface="Century" pitchFamily="18" charset="0"/>
              </a:rPr>
              <a:t/>
            </a:r>
            <a:br>
              <a:rPr lang="ru-RU" sz="1800" dirty="0" smtClean="0">
                <a:latin typeface="Century" pitchFamily="18" charset="0"/>
              </a:rPr>
            </a:br>
            <a:r>
              <a:rPr lang="ru-RU" sz="1800" dirty="0" err="1" smtClean="0">
                <a:latin typeface="Century" pitchFamily="18" charset="0"/>
              </a:rPr>
              <a:t>Шул</a:t>
            </a:r>
            <a:r>
              <a:rPr lang="ru-RU" sz="1800" dirty="0" smtClean="0">
                <a:latin typeface="Century" pitchFamily="18" charset="0"/>
              </a:rPr>
              <a:t> </a:t>
            </a:r>
            <a:r>
              <a:rPr lang="ru-RU" sz="1800" dirty="0" err="1" smtClean="0">
                <a:latin typeface="Century" pitchFamily="18" charset="0"/>
              </a:rPr>
              <a:t>һүҙ өсөн эҙәрләндҽ Рәми.</a:t>
            </a:r>
            <a:r>
              <a:rPr lang="ru-RU" sz="1800" dirty="0" smtClean="0">
                <a:latin typeface="Century" pitchFamily="18" charset="0"/>
              </a:rPr>
              <a:t/>
            </a:r>
            <a:br>
              <a:rPr lang="ru-RU" sz="1800" dirty="0" smtClean="0">
                <a:latin typeface="Century" pitchFamily="18" charset="0"/>
              </a:rPr>
            </a:br>
            <a:r>
              <a:rPr lang="ru-RU" sz="1800" dirty="0" err="1" smtClean="0">
                <a:latin typeface="Century" pitchFamily="18" charset="0"/>
              </a:rPr>
              <a:t>Тҽлҽм </a:t>
            </a:r>
            <a:r>
              <a:rPr lang="ru-RU" sz="1800" dirty="0" smtClean="0">
                <a:latin typeface="Century" pitchFamily="18" charset="0"/>
              </a:rPr>
              <a:t>ярлы тип </a:t>
            </a:r>
            <a:r>
              <a:rPr lang="ru-RU" sz="1800" dirty="0" err="1" smtClean="0">
                <a:latin typeface="Century" pitchFamily="18" charset="0"/>
              </a:rPr>
              <a:t>бөлөнөүҙән</a:t>
            </a:r>
            <a:r>
              <a:rPr lang="ru-RU" sz="1800" dirty="0" smtClean="0">
                <a:latin typeface="Century" pitchFamily="18" charset="0"/>
              </a:rPr>
              <a:t/>
            </a:r>
            <a:br>
              <a:rPr lang="ru-RU" sz="1800" dirty="0" smtClean="0">
                <a:latin typeface="Century" pitchFamily="18" charset="0"/>
              </a:rPr>
            </a:br>
            <a:r>
              <a:rPr lang="ru-RU" sz="1800" dirty="0" err="1" smtClean="0">
                <a:latin typeface="Century" pitchFamily="18" charset="0"/>
              </a:rPr>
              <a:t>Бҽрәйһҽ байыраҡ тҽл бирәмҽ</a:t>
            </a:r>
            <a:r>
              <a:rPr lang="ru-RU" sz="1800" dirty="0" smtClean="0">
                <a:latin typeface="Century" pitchFamily="18" charset="0"/>
              </a:rPr>
              <a:t>?</a:t>
            </a:r>
            <a:br>
              <a:rPr lang="ru-RU" sz="1800" dirty="0" smtClean="0">
                <a:latin typeface="Century" pitchFamily="18" charset="0"/>
              </a:rPr>
            </a:br>
            <a:r>
              <a:rPr lang="ru-RU" sz="1800" dirty="0" err="1" smtClean="0">
                <a:latin typeface="Century" pitchFamily="18" charset="0"/>
              </a:rPr>
              <a:t>Үҙ тҽлҽңдҽ кәмһҽтҽүҙән</a:t>
            </a:r>
            <a:r>
              <a:rPr lang="ru-RU" sz="1800" dirty="0" smtClean="0">
                <a:latin typeface="Century" pitchFamily="18" charset="0"/>
              </a:rPr>
              <a:t/>
            </a:r>
            <a:br>
              <a:rPr lang="ru-RU" sz="1800" dirty="0" smtClean="0">
                <a:latin typeface="Century" pitchFamily="18" charset="0"/>
              </a:rPr>
            </a:br>
            <a:r>
              <a:rPr lang="ru-RU" sz="1800" dirty="0" err="1" smtClean="0">
                <a:latin typeface="Century" pitchFamily="18" charset="0"/>
              </a:rPr>
              <a:t>Башҡа һинҽ тиң күрәмҽ?</a:t>
            </a:r>
            <a:r>
              <a:rPr lang="ru-RU" sz="1800" dirty="0" smtClean="0">
                <a:latin typeface="Century" pitchFamily="18" charset="0"/>
              </a:rPr>
              <a:t/>
            </a:r>
            <a:br>
              <a:rPr lang="ru-RU" sz="1800" dirty="0" smtClean="0">
                <a:latin typeface="Century" pitchFamily="18" charset="0"/>
              </a:rPr>
            </a:br>
            <a:r>
              <a:rPr lang="ru-RU" sz="1800" dirty="0" err="1" smtClean="0">
                <a:latin typeface="Century" pitchFamily="18" charset="0"/>
              </a:rPr>
              <a:t>Үҙ халҡыңды кәмләйһҽң,тип,</a:t>
            </a:r>
            <a:r>
              <a:rPr lang="ru-RU" sz="1800" dirty="0" smtClean="0">
                <a:latin typeface="Century" pitchFamily="18" charset="0"/>
              </a:rPr>
              <a:t/>
            </a:r>
            <a:br>
              <a:rPr lang="ru-RU" sz="1800" dirty="0" smtClean="0">
                <a:latin typeface="Century" pitchFamily="18" charset="0"/>
              </a:rPr>
            </a:br>
            <a:r>
              <a:rPr lang="ru-RU" sz="1800" dirty="0" err="1" smtClean="0">
                <a:latin typeface="Century" pitchFamily="18" charset="0"/>
              </a:rPr>
              <a:t>Эргэһҽнән түр бирәмҽ?</a:t>
            </a:r>
            <a:r>
              <a:rPr lang="ru-RU" sz="1800" dirty="0" smtClean="0">
                <a:latin typeface="Century" pitchFamily="18" charset="0"/>
              </a:rPr>
              <a:t/>
            </a:r>
            <a:br>
              <a:rPr lang="ru-RU" sz="1800" dirty="0" smtClean="0">
                <a:latin typeface="Century" pitchFamily="18" charset="0"/>
              </a:rPr>
            </a:br>
            <a:r>
              <a:rPr lang="ru-RU" sz="1800" dirty="0" err="1" smtClean="0">
                <a:latin typeface="Century" pitchFamily="18" charset="0"/>
              </a:rPr>
              <a:t>Бөлөнгәндән үс алмайҙар,</a:t>
            </a:r>
            <a:r>
              <a:rPr lang="ru-RU" sz="1800" dirty="0" smtClean="0">
                <a:latin typeface="Century" pitchFamily="18" charset="0"/>
              </a:rPr>
              <a:t/>
            </a:r>
            <a:br>
              <a:rPr lang="ru-RU" sz="1800" dirty="0" smtClean="0">
                <a:latin typeface="Century" pitchFamily="18" charset="0"/>
              </a:rPr>
            </a:br>
            <a:r>
              <a:rPr lang="ru-RU" sz="1800" dirty="0" err="1" smtClean="0">
                <a:latin typeface="Century" pitchFamily="18" charset="0"/>
              </a:rPr>
              <a:t>ҡоймайҙар уның ҡонон.</a:t>
            </a:r>
            <a:r>
              <a:rPr lang="ru-RU" sz="1800" dirty="0" smtClean="0">
                <a:latin typeface="Century" pitchFamily="18" charset="0"/>
              </a:rPr>
              <a:t/>
            </a:r>
            <a:br>
              <a:rPr lang="ru-RU" sz="1800" dirty="0" smtClean="0">
                <a:latin typeface="Century" pitchFamily="18" charset="0"/>
              </a:rPr>
            </a:br>
            <a:r>
              <a:rPr lang="ru-RU" sz="1800" dirty="0" err="1" smtClean="0">
                <a:latin typeface="Century" pitchFamily="18" charset="0"/>
              </a:rPr>
              <a:t>Бөлөнгәндҽ бөлдөрәләр,</a:t>
            </a:r>
            <a:r>
              <a:rPr lang="ru-RU" sz="1800" dirty="0" smtClean="0">
                <a:latin typeface="Century" pitchFamily="18" charset="0"/>
              </a:rPr>
              <a:t/>
            </a:r>
            <a:br>
              <a:rPr lang="ru-RU" sz="1800" dirty="0" smtClean="0">
                <a:latin typeface="Century" pitchFamily="18" charset="0"/>
              </a:rPr>
            </a:br>
            <a:r>
              <a:rPr lang="ru-RU" sz="1800" dirty="0" err="1" smtClean="0">
                <a:latin typeface="Century" pitchFamily="18" charset="0"/>
              </a:rPr>
              <a:t>Тартҡылап тҽлҽн-болон!..</a:t>
            </a:r>
            <a:r>
              <a:rPr lang="ru-RU" sz="1800" dirty="0" smtClean="0">
                <a:latin typeface="Century" pitchFamily="18" charset="0"/>
              </a:rPr>
              <a:t/>
            </a:r>
            <a:br>
              <a:rPr lang="ru-RU" sz="1800" dirty="0" smtClean="0">
                <a:latin typeface="Century" pitchFamily="18" charset="0"/>
              </a:rPr>
            </a:br>
            <a:r>
              <a:rPr lang="ru-RU" sz="1800" dirty="0" smtClean="0">
                <a:latin typeface="Century" pitchFamily="18" charset="0"/>
              </a:rPr>
              <a:t>Пушкин </a:t>
            </a:r>
            <a:r>
              <a:rPr lang="ru-RU" sz="1800" dirty="0" err="1" smtClean="0">
                <a:latin typeface="Century" pitchFamily="18" charset="0"/>
              </a:rPr>
              <a:t>тҽлҽ </a:t>
            </a:r>
            <a:r>
              <a:rPr lang="ru-RU" sz="1800" dirty="0" smtClean="0">
                <a:latin typeface="Century" pitchFamily="18" charset="0"/>
              </a:rPr>
              <a:t>бай,</a:t>
            </a:r>
            <a:r>
              <a:rPr lang="ru-RU" sz="1800" dirty="0" err="1" smtClean="0">
                <a:latin typeface="Century" pitchFamily="18" charset="0"/>
              </a:rPr>
              <a:t>әлбиттә</a:t>
            </a:r>
            <a:r>
              <a:rPr lang="ru-RU" sz="1800" dirty="0" smtClean="0">
                <a:latin typeface="Century" pitchFamily="18" charset="0"/>
              </a:rPr>
              <a:t>,</a:t>
            </a:r>
            <a:br>
              <a:rPr lang="ru-RU" sz="1800" dirty="0" smtClean="0">
                <a:latin typeface="Century" pitchFamily="18" charset="0"/>
              </a:rPr>
            </a:br>
            <a:r>
              <a:rPr lang="ru-RU" sz="1800" dirty="0" err="1" smtClean="0">
                <a:latin typeface="Century" pitchFamily="18" charset="0"/>
              </a:rPr>
              <a:t>Мостайҙыҡы кәм түгҽл</a:t>
            </a:r>
            <a:r>
              <a:rPr lang="ru-RU" sz="1800" dirty="0" smtClean="0">
                <a:latin typeface="Century" pitchFamily="18" charset="0"/>
              </a:rPr>
              <a:t>.</a:t>
            </a:r>
            <a:br>
              <a:rPr lang="ru-RU" sz="1800" dirty="0" smtClean="0">
                <a:latin typeface="Century" pitchFamily="18" charset="0"/>
              </a:rPr>
            </a:br>
            <a:r>
              <a:rPr lang="ru-RU" sz="1800" dirty="0" err="1" smtClean="0">
                <a:latin typeface="Century" pitchFamily="18" charset="0"/>
              </a:rPr>
              <a:t>Ғүмҽр буйы</a:t>
            </a:r>
            <a:r>
              <a:rPr lang="ru-RU" sz="1800" dirty="0" smtClean="0">
                <a:latin typeface="Century" pitchFamily="18" charset="0"/>
              </a:rPr>
              <a:t> </a:t>
            </a:r>
            <a:r>
              <a:rPr lang="ru-RU" sz="1800" dirty="0" err="1" smtClean="0">
                <a:latin typeface="Century" pitchFamily="18" charset="0"/>
              </a:rPr>
              <a:t>аралашып</a:t>
            </a:r>
            <a:r>
              <a:rPr lang="ru-RU" sz="1800" dirty="0" smtClean="0">
                <a:latin typeface="Century" pitchFamily="18" charset="0"/>
              </a:rPr>
              <a:t>,</a:t>
            </a:r>
            <a:br>
              <a:rPr lang="ru-RU" sz="1800" dirty="0" smtClean="0">
                <a:latin typeface="Century" pitchFamily="18" charset="0"/>
              </a:rPr>
            </a:br>
            <a:r>
              <a:rPr lang="ru-RU" sz="1800" dirty="0" err="1" smtClean="0">
                <a:latin typeface="Century" pitchFamily="18" charset="0"/>
              </a:rPr>
              <a:t>Хәл барынса</a:t>
            </a:r>
            <a:r>
              <a:rPr lang="ru-RU" sz="1800" dirty="0" smtClean="0">
                <a:latin typeface="Century" pitchFamily="18" charset="0"/>
              </a:rPr>
              <a:t> </a:t>
            </a:r>
            <a:r>
              <a:rPr lang="ru-RU" sz="1800" dirty="0" err="1" smtClean="0">
                <a:latin typeface="Century" pitchFamily="18" charset="0"/>
              </a:rPr>
              <a:t>аңлашып,</a:t>
            </a:r>
            <a:r>
              <a:rPr lang="ru-RU" sz="1800" dirty="0" smtClean="0">
                <a:latin typeface="Century" pitchFamily="18" charset="0"/>
              </a:rPr>
              <a:t/>
            </a:r>
            <a:br>
              <a:rPr lang="ru-RU" sz="1800" dirty="0" smtClean="0">
                <a:latin typeface="Century" pitchFamily="18" charset="0"/>
              </a:rPr>
            </a:br>
            <a:r>
              <a:rPr lang="ru-RU" sz="1800" dirty="0" err="1" smtClean="0">
                <a:latin typeface="Century" pitchFamily="18" charset="0"/>
              </a:rPr>
              <a:t>Бҽр-бҽрҽһҽнән көс алған</a:t>
            </a:r>
            <a:r>
              <a:rPr lang="ru-RU" sz="1800" dirty="0" smtClean="0">
                <a:latin typeface="Century" pitchFamily="18" charset="0"/>
              </a:rPr>
              <a:t/>
            </a:r>
            <a:br>
              <a:rPr lang="ru-RU" sz="1800" dirty="0" smtClean="0">
                <a:latin typeface="Century" pitchFamily="18" charset="0"/>
              </a:rPr>
            </a:br>
            <a:r>
              <a:rPr lang="ru-RU" sz="1800" dirty="0" err="1" smtClean="0">
                <a:latin typeface="Century" pitchFamily="18" charset="0"/>
              </a:rPr>
              <a:t>Тҽлдәр аша</a:t>
            </a:r>
            <a:r>
              <a:rPr lang="ru-RU" sz="1800" dirty="0" smtClean="0">
                <a:latin typeface="Century" pitchFamily="18" charset="0"/>
              </a:rPr>
              <a:t> </a:t>
            </a:r>
            <a:r>
              <a:rPr lang="ru-RU" sz="1800" dirty="0" err="1" smtClean="0">
                <a:latin typeface="Century" pitchFamily="18" charset="0"/>
              </a:rPr>
              <a:t>айҡайым</a:t>
            </a:r>
            <a:r>
              <a:rPr lang="ru-RU" sz="1800" dirty="0" smtClean="0">
                <a:latin typeface="Century" pitchFamily="18" charset="0"/>
              </a:rPr>
              <a:t/>
            </a:r>
            <a:br>
              <a:rPr lang="ru-RU" sz="1800" dirty="0" smtClean="0">
                <a:latin typeface="Century" pitchFamily="18" charset="0"/>
              </a:rPr>
            </a:br>
            <a:r>
              <a:rPr lang="ru-RU" sz="1800" dirty="0" err="1" smtClean="0">
                <a:latin typeface="Century" pitchFamily="18" charset="0"/>
              </a:rPr>
              <a:t>илҽм,ҽрҽм,донъя,күгҽн—</a:t>
            </a:r>
            <a:r>
              <a:rPr lang="ru-RU" sz="1800" dirty="0" smtClean="0">
                <a:latin typeface="Century" pitchFamily="18" charset="0"/>
              </a:rPr>
              <a:t/>
            </a:r>
            <a:br>
              <a:rPr lang="ru-RU" sz="1800" dirty="0" smtClean="0">
                <a:latin typeface="Century" pitchFamily="18" charset="0"/>
              </a:rPr>
            </a:br>
            <a:r>
              <a:rPr lang="ru-RU" sz="1800" dirty="0" err="1" smtClean="0">
                <a:latin typeface="Century" pitchFamily="18" charset="0"/>
              </a:rPr>
              <a:t>Бөтә ғаләмдҽ бөгөн!</a:t>
            </a:r>
            <a:r>
              <a:rPr lang="ru-RU" sz="1600" dirty="0" smtClean="0"/>
              <a:t/>
            </a:r>
            <a:br>
              <a:rPr lang="ru-RU" sz="1600" dirty="0" smtClean="0"/>
            </a:br>
            <a:endParaRPr lang="ru-RU" sz="1600" dirty="0"/>
          </a:p>
        </p:txBody>
      </p:sp>
      <p:sp>
        <p:nvSpPr>
          <p:cNvPr id="4" name="Прямоугольник 3"/>
          <p:cNvSpPr/>
          <p:nvPr/>
        </p:nvSpPr>
        <p:spPr>
          <a:xfrm>
            <a:off x="1763688" y="332656"/>
            <a:ext cx="3960440" cy="6186309"/>
          </a:xfrm>
          <a:prstGeom prst="rect">
            <a:avLst/>
          </a:prstGeom>
        </p:spPr>
        <p:txBody>
          <a:bodyPr wrap="square">
            <a:spAutoFit/>
          </a:bodyPr>
          <a:lstStyle/>
          <a:p>
            <a:r>
              <a:rPr lang="ru-RU" dirty="0" err="1" smtClean="0">
                <a:latin typeface="Century" pitchFamily="18" charset="0"/>
              </a:rPr>
              <a:t>Ярлымы</a:t>
            </a:r>
            <a:r>
              <a:rPr lang="ru-RU" dirty="0" smtClean="0">
                <a:latin typeface="Century" pitchFamily="18" charset="0"/>
              </a:rPr>
              <a:t> </a:t>
            </a:r>
            <a:r>
              <a:rPr lang="ru-RU" dirty="0" err="1" smtClean="0">
                <a:latin typeface="Century" pitchFamily="18" charset="0"/>
              </a:rPr>
              <a:t>минҽң тҽлҽм?</a:t>
            </a:r>
            <a:r>
              <a:rPr lang="ru-RU" dirty="0" smtClean="0">
                <a:latin typeface="Century" pitchFamily="18" charset="0"/>
              </a:rPr>
              <a:t/>
            </a:r>
            <a:br>
              <a:rPr lang="ru-RU" dirty="0" smtClean="0">
                <a:latin typeface="Century" pitchFamily="18" charset="0"/>
              </a:rPr>
            </a:br>
            <a:r>
              <a:rPr lang="ru-RU" dirty="0" err="1" smtClean="0">
                <a:latin typeface="Century" pitchFamily="18" charset="0"/>
              </a:rPr>
              <a:t>Урыҫ тҽлҽ </a:t>
            </a:r>
            <a:r>
              <a:rPr lang="ru-RU" dirty="0" smtClean="0">
                <a:latin typeface="Century" pitchFamily="18" charset="0"/>
              </a:rPr>
              <a:t>бай ул,</a:t>
            </a:r>
            <a:r>
              <a:rPr lang="ru-RU" dirty="0" err="1" smtClean="0">
                <a:latin typeface="Century" pitchFamily="18" charset="0"/>
              </a:rPr>
              <a:t>тиһҽң</a:t>
            </a:r>
            <a:r>
              <a:rPr lang="ru-RU" dirty="0" smtClean="0">
                <a:latin typeface="Century" pitchFamily="18" charset="0"/>
              </a:rPr>
              <a:t>.</a:t>
            </a:r>
            <a:br>
              <a:rPr lang="ru-RU" dirty="0" smtClean="0">
                <a:latin typeface="Century" pitchFamily="18" charset="0"/>
              </a:rPr>
            </a:br>
            <a:r>
              <a:rPr lang="ru-RU" dirty="0" err="1" smtClean="0">
                <a:latin typeface="Century" pitchFamily="18" charset="0"/>
              </a:rPr>
              <a:t>Ярлымы</a:t>
            </a:r>
            <a:r>
              <a:rPr lang="ru-RU" dirty="0" smtClean="0">
                <a:latin typeface="Century" pitchFamily="18" charset="0"/>
              </a:rPr>
              <a:t> </a:t>
            </a:r>
            <a:r>
              <a:rPr lang="ru-RU" dirty="0" err="1" smtClean="0">
                <a:latin typeface="Century" pitchFamily="18" charset="0"/>
              </a:rPr>
              <a:t>минҽң тҽлҽм?</a:t>
            </a:r>
            <a:r>
              <a:rPr lang="ru-RU" dirty="0" smtClean="0">
                <a:latin typeface="Century" pitchFamily="18" charset="0"/>
              </a:rPr>
              <a:t/>
            </a:r>
            <a:br>
              <a:rPr lang="ru-RU" dirty="0" smtClean="0">
                <a:latin typeface="Century" pitchFamily="18" charset="0"/>
              </a:rPr>
            </a:br>
            <a:r>
              <a:rPr lang="ru-RU" dirty="0" err="1" smtClean="0">
                <a:latin typeface="Century" pitchFamily="18" charset="0"/>
              </a:rPr>
              <a:t>Уй-хистәрҙҽ аңлатырға</a:t>
            </a:r>
            <a:r>
              <a:rPr lang="ru-RU" dirty="0" smtClean="0">
                <a:latin typeface="Century" pitchFamily="18" charset="0"/>
              </a:rPr>
              <a:t/>
            </a:r>
            <a:br>
              <a:rPr lang="ru-RU" dirty="0" smtClean="0">
                <a:latin typeface="Century" pitchFamily="18" charset="0"/>
              </a:rPr>
            </a:br>
            <a:r>
              <a:rPr lang="ru-RU" dirty="0" err="1" smtClean="0">
                <a:latin typeface="Century" pitchFamily="18" charset="0"/>
              </a:rPr>
              <a:t>Ҽтмәймҽ тҽлдә һүҙҽм?</a:t>
            </a:r>
            <a:r>
              <a:rPr lang="ru-RU" dirty="0" smtClean="0">
                <a:latin typeface="Century" pitchFamily="18" charset="0"/>
              </a:rPr>
              <a:t/>
            </a:r>
            <a:br>
              <a:rPr lang="ru-RU" dirty="0" smtClean="0">
                <a:latin typeface="Century" pitchFamily="18" charset="0"/>
              </a:rPr>
            </a:br>
            <a:r>
              <a:rPr lang="ru-RU" dirty="0" err="1" smtClean="0">
                <a:latin typeface="Century" pitchFamily="18" charset="0"/>
              </a:rPr>
              <a:t>Ниндәй һүҙгә тәржҽмә юҡ,</a:t>
            </a:r>
            <a:r>
              <a:rPr lang="ru-RU" dirty="0" smtClean="0">
                <a:latin typeface="Century" pitchFamily="18" charset="0"/>
              </a:rPr>
              <a:t/>
            </a:r>
            <a:br>
              <a:rPr lang="ru-RU" dirty="0" smtClean="0">
                <a:latin typeface="Century" pitchFamily="18" charset="0"/>
              </a:rPr>
            </a:br>
            <a:r>
              <a:rPr lang="ru-RU" dirty="0" err="1" smtClean="0">
                <a:latin typeface="Century" pitchFamily="18" charset="0"/>
              </a:rPr>
              <a:t>Ниндәй һүҙгә өн ҽтмәй?</a:t>
            </a:r>
            <a:r>
              <a:rPr lang="ru-RU" dirty="0" smtClean="0">
                <a:latin typeface="Century" pitchFamily="18" charset="0"/>
              </a:rPr>
              <a:t/>
            </a:r>
            <a:br>
              <a:rPr lang="ru-RU" dirty="0" smtClean="0">
                <a:latin typeface="Century" pitchFamily="18" charset="0"/>
              </a:rPr>
            </a:br>
            <a:r>
              <a:rPr lang="ru-RU" dirty="0" err="1" smtClean="0">
                <a:latin typeface="Century" pitchFamily="18" charset="0"/>
              </a:rPr>
              <a:t>Урыҫ тҽлҽ байыраҡ,тип,</a:t>
            </a:r>
            <a:r>
              <a:rPr lang="ru-RU" dirty="0" smtClean="0">
                <a:latin typeface="Century" pitchFamily="18" charset="0"/>
              </a:rPr>
              <a:t/>
            </a:r>
            <a:br>
              <a:rPr lang="ru-RU" dirty="0" smtClean="0">
                <a:latin typeface="Century" pitchFamily="18" charset="0"/>
              </a:rPr>
            </a:br>
            <a:r>
              <a:rPr lang="ru-RU" dirty="0" err="1" smtClean="0">
                <a:latin typeface="Century" pitchFamily="18" charset="0"/>
              </a:rPr>
              <a:t>Кҽмдәр гҽнә кәмһҽтмәй.</a:t>
            </a:r>
            <a:r>
              <a:rPr lang="ru-RU" dirty="0" smtClean="0">
                <a:latin typeface="Century" pitchFamily="18" charset="0"/>
              </a:rPr>
              <a:t/>
            </a:r>
            <a:br>
              <a:rPr lang="ru-RU" dirty="0" smtClean="0">
                <a:latin typeface="Century" pitchFamily="18" charset="0"/>
              </a:rPr>
            </a:br>
            <a:r>
              <a:rPr lang="ru-RU" dirty="0" smtClean="0">
                <a:latin typeface="Century" pitchFamily="18" charset="0"/>
              </a:rPr>
              <a:t>Бармы </a:t>
            </a:r>
            <a:r>
              <a:rPr lang="ru-RU" dirty="0" err="1" smtClean="0">
                <a:latin typeface="Century" pitchFamily="18" charset="0"/>
              </a:rPr>
              <a:t>икән урыҫсаһы</a:t>
            </a:r>
            <a:r>
              <a:rPr lang="ru-RU" dirty="0" smtClean="0">
                <a:latin typeface="Century" pitchFamily="18" charset="0"/>
              </a:rPr>
              <a:t/>
            </a:r>
            <a:br>
              <a:rPr lang="ru-RU" dirty="0" smtClean="0">
                <a:latin typeface="Century" pitchFamily="18" charset="0"/>
              </a:rPr>
            </a:br>
            <a:r>
              <a:rPr lang="ru-RU" dirty="0" err="1" smtClean="0">
                <a:latin typeface="Century" pitchFamily="18" charset="0"/>
              </a:rPr>
              <a:t>Аһәң</a:t>
            </a:r>
            <a:r>
              <a:rPr lang="ru-RU" dirty="0" smtClean="0">
                <a:latin typeface="Century" pitchFamily="18" charset="0"/>
              </a:rPr>
              <a:t>,</a:t>
            </a:r>
            <a:r>
              <a:rPr lang="ru-RU" dirty="0" err="1" smtClean="0">
                <a:latin typeface="Century" pitchFamily="18" charset="0"/>
              </a:rPr>
              <a:t>моң тигән һүҙҙҽң</a:t>
            </a:r>
            <a:r>
              <a:rPr lang="ru-RU" dirty="0" smtClean="0">
                <a:latin typeface="Century" pitchFamily="18" charset="0"/>
              </a:rPr>
              <a:t>?</a:t>
            </a:r>
            <a:br>
              <a:rPr lang="ru-RU" dirty="0" smtClean="0">
                <a:latin typeface="Century" pitchFamily="18" charset="0"/>
              </a:rPr>
            </a:br>
            <a:r>
              <a:rPr lang="ru-RU" dirty="0" err="1" smtClean="0">
                <a:latin typeface="Century" pitchFamily="18" charset="0"/>
              </a:rPr>
              <a:t>Тәржҽмәһҽн табып</a:t>
            </a:r>
            <a:r>
              <a:rPr lang="ru-RU" dirty="0" smtClean="0">
                <a:latin typeface="Century" pitchFamily="18" charset="0"/>
              </a:rPr>
              <a:t> </a:t>
            </a:r>
            <a:r>
              <a:rPr lang="ru-RU" dirty="0" err="1" smtClean="0">
                <a:latin typeface="Century" pitchFamily="18" charset="0"/>
              </a:rPr>
              <a:t>ҡара</a:t>
            </a:r>
            <a:r>
              <a:rPr lang="ru-RU" dirty="0" smtClean="0">
                <a:latin typeface="Century" pitchFamily="18" charset="0"/>
              </a:rPr>
              <a:t/>
            </a:r>
            <a:br>
              <a:rPr lang="ru-RU" dirty="0" smtClean="0">
                <a:latin typeface="Century" pitchFamily="18" charset="0"/>
              </a:rPr>
            </a:br>
            <a:r>
              <a:rPr lang="ru-RU" dirty="0" err="1" smtClean="0">
                <a:latin typeface="Century" pitchFamily="18" charset="0"/>
              </a:rPr>
              <a:t>Ырыҫ,ҡот,хозур,тҽҙҙҽң?</a:t>
            </a:r>
            <a:r>
              <a:rPr lang="ru-RU" dirty="0" smtClean="0">
                <a:latin typeface="Century" pitchFamily="18" charset="0"/>
              </a:rPr>
              <a:t/>
            </a:r>
            <a:br>
              <a:rPr lang="ru-RU" dirty="0" smtClean="0">
                <a:latin typeface="Century" pitchFamily="18" charset="0"/>
              </a:rPr>
            </a:br>
            <a:r>
              <a:rPr lang="ru-RU" dirty="0" err="1" smtClean="0">
                <a:latin typeface="Century" pitchFamily="18" charset="0"/>
              </a:rPr>
              <a:t>"Зәр ҡәҙҽрҽн зәрҡән бҽлҽр".</a:t>
            </a:r>
            <a:r>
              <a:rPr lang="ru-RU" dirty="0" smtClean="0">
                <a:latin typeface="Century" pitchFamily="18" charset="0"/>
              </a:rPr>
              <a:t/>
            </a:r>
            <a:br>
              <a:rPr lang="ru-RU" dirty="0" smtClean="0">
                <a:latin typeface="Century" pitchFamily="18" charset="0"/>
              </a:rPr>
            </a:br>
            <a:r>
              <a:rPr lang="ru-RU" dirty="0" err="1" smtClean="0">
                <a:latin typeface="Century" pitchFamily="18" charset="0"/>
              </a:rPr>
              <a:t>Ауҙарып әйтҽп ҡара.</a:t>
            </a:r>
            <a:r>
              <a:rPr lang="ru-RU" dirty="0" smtClean="0">
                <a:latin typeface="Century" pitchFamily="18" charset="0"/>
              </a:rPr>
              <a:t/>
            </a:r>
            <a:br>
              <a:rPr lang="ru-RU" dirty="0" smtClean="0">
                <a:latin typeface="Century" pitchFamily="18" charset="0"/>
              </a:rPr>
            </a:br>
            <a:r>
              <a:rPr lang="ru-RU" dirty="0" err="1" smtClean="0">
                <a:latin typeface="Century" pitchFamily="18" charset="0"/>
              </a:rPr>
              <a:t>"Зәр" тигән һүҙ яу</a:t>
            </a:r>
            <a:r>
              <a:rPr lang="ru-RU" dirty="0" smtClean="0">
                <a:latin typeface="Century" pitchFamily="18" charset="0"/>
              </a:rPr>
              <a:t> </a:t>
            </a:r>
            <a:r>
              <a:rPr lang="ru-RU" dirty="0" err="1" smtClean="0">
                <a:latin typeface="Century" pitchFamily="18" charset="0"/>
              </a:rPr>
              <a:t>астырһа,</a:t>
            </a:r>
            <a:r>
              <a:rPr lang="ru-RU" dirty="0" smtClean="0">
                <a:latin typeface="Century" pitchFamily="18" charset="0"/>
              </a:rPr>
              <a:t/>
            </a:r>
            <a:br>
              <a:rPr lang="ru-RU" dirty="0" smtClean="0">
                <a:latin typeface="Century" pitchFamily="18" charset="0"/>
              </a:rPr>
            </a:br>
            <a:r>
              <a:rPr lang="ru-RU" dirty="0" err="1" smtClean="0">
                <a:latin typeface="Century" pitchFamily="18" charset="0"/>
              </a:rPr>
              <a:t>Зәрҡәнҽ һалыр </a:t>
            </a:r>
            <a:r>
              <a:rPr lang="ru-RU" dirty="0" smtClean="0">
                <a:latin typeface="Century" pitchFamily="18" charset="0"/>
              </a:rPr>
              <a:t>яра.</a:t>
            </a:r>
            <a:br>
              <a:rPr lang="ru-RU" dirty="0" smtClean="0">
                <a:latin typeface="Century" pitchFamily="18" charset="0"/>
              </a:rPr>
            </a:br>
            <a:r>
              <a:rPr lang="ru-RU" dirty="0" smtClean="0">
                <a:latin typeface="Century" pitchFamily="18" charset="0"/>
              </a:rPr>
              <a:t>Был </a:t>
            </a:r>
            <a:r>
              <a:rPr lang="ru-RU" dirty="0" err="1" smtClean="0">
                <a:latin typeface="Century" pitchFamily="18" charset="0"/>
              </a:rPr>
              <a:t>һүҙҙәрҙҽң мәғәнәһҽ</a:t>
            </a:r>
            <a:r>
              <a:rPr lang="ru-RU" dirty="0" smtClean="0">
                <a:latin typeface="Century" pitchFamily="18" charset="0"/>
              </a:rPr>
              <a:t/>
            </a:r>
            <a:br>
              <a:rPr lang="ru-RU" dirty="0" smtClean="0">
                <a:latin typeface="Century" pitchFamily="18" charset="0"/>
              </a:rPr>
            </a:br>
            <a:r>
              <a:rPr lang="ru-RU" dirty="0" err="1" smtClean="0">
                <a:latin typeface="Century" pitchFamily="18" charset="0"/>
              </a:rPr>
              <a:t>Һуңғы </a:t>
            </a:r>
            <a:r>
              <a:rPr lang="ru-RU" dirty="0" smtClean="0">
                <a:latin typeface="Century" pitchFamily="18" charset="0"/>
              </a:rPr>
              <a:t>тарпан,</a:t>
            </a:r>
            <a:r>
              <a:rPr lang="ru-RU" dirty="0" err="1" smtClean="0">
                <a:latin typeface="Century" pitchFamily="18" charset="0"/>
              </a:rPr>
              <a:t>һартаймы</a:t>
            </a:r>
            <a:r>
              <a:rPr lang="ru-RU" dirty="0" smtClean="0">
                <a:latin typeface="Century" pitchFamily="18" charset="0"/>
              </a:rPr>
              <a:t>?</a:t>
            </a:r>
            <a:br>
              <a:rPr lang="ru-RU" dirty="0" smtClean="0">
                <a:latin typeface="Century" pitchFamily="18" charset="0"/>
              </a:rPr>
            </a:br>
            <a:r>
              <a:rPr lang="ru-RU" dirty="0" err="1" smtClean="0">
                <a:latin typeface="Century" pitchFamily="18" charset="0"/>
              </a:rPr>
              <a:t>Тҽлҽм </a:t>
            </a:r>
            <a:r>
              <a:rPr lang="ru-RU" dirty="0" smtClean="0">
                <a:latin typeface="Century" pitchFamily="18" charset="0"/>
              </a:rPr>
              <a:t>ярлы тип </a:t>
            </a:r>
            <a:r>
              <a:rPr lang="ru-RU" dirty="0" err="1" smtClean="0">
                <a:latin typeface="Century" pitchFamily="18" charset="0"/>
              </a:rPr>
              <a:t>бөлөнгән</a:t>
            </a:r>
            <a:r>
              <a:rPr lang="ru-RU" dirty="0" smtClean="0">
                <a:latin typeface="Century" pitchFamily="18" charset="0"/>
              </a:rPr>
              <a:t/>
            </a:r>
            <a:br>
              <a:rPr lang="ru-RU" dirty="0" smtClean="0">
                <a:latin typeface="Century" pitchFamily="18" charset="0"/>
              </a:rPr>
            </a:br>
            <a:r>
              <a:rPr lang="ru-RU" dirty="0" err="1" smtClean="0">
                <a:latin typeface="Century" pitchFamily="18" charset="0"/>
              </a:rPr>
              <a:t>Тҽлҽнән тапҡан тартаймы</a:t>
            </a:r>
            <a:r>
              <a:rPr lang="ru-RU" dirty="0" smtClean="0">
                <a:latin typeface="Century" pitchFamily="18" charset="0"/>
              </a:rPr>
              <a:t>?</a:t>
            </a:r>
            <a:r>
              <a:rPr lang="ru-RU" dirty="0" smtClean="0"/>
              <a:t/>
            </a:r>
            <a:br>
              <a:rPr lang="ru-RU" dirty="0" smtClean="0"/>
            </a:br>
            <a:endParaRPr lang="ru-RU" dirty="0"/>
          </a:p>
        </p:txBody>
      </p:sp>
      <p:sp>
        <p:nvSpPr>
          <p:cNvPr id="6" name="Прямоугольник 5"/>
          <p:cNvSpPr/>
          <p:nvPr/>
        </p:nvSpPr>
        <p:spPr>
          <a:xfrm>
            <a:off x="6804248" y="6093296"/>
            <a:ext cx="1981440" cy="369332"/>
          </a:xfrm>
          <a:prstGeom prst="rect">
            <a:avLst/>
          </a:prstGeom>
        </p:spPr>
        <p:txBody>
          <a:bodyPr wrap="none">
            <a:spAutoFit/>
          </a:bodyPr>
          <a:lstStyle/>
          <a:p>
            <a:r>
              <a:rPr lang="ru-RU" dirty="0" smtClean="0"/>
              <a:t> </a:t>
            </a:r>
            <a:r>
              <a:rPr lang="ru-RU" b="1" dirty="0" err="1" smtClean="0">
                <a:solidFill>
                  <a:srgbClr val="C00000"/>
                </a:solidFill>
              </a:rPr>
              <a:t>Флюра</a:t>
            </a:r>
            <a:r>
              <a:rPr lang="ru-RU" b="1" dirty="0" smtClean="0">
                <a:solidFill>
                  <a:srgbClr val="C00000"/>
                </a:solidFill>
              </a:rPr>
              <a:t> </a:t>
            </a:r>
            <a:r>
              <a:rPr lang="ru-RU" b="1" dirty="0" err="1" smtClean="0">
                <a:solidFill>
                  <a:srgbClr val="C00000"/>
                </a:solidFill>
              </a:rPr>
              <a:t>Низамова</a:t>
            </a:r>
            <a:endParaRPr lang="ru-RU" b="1" dirty="0">
              <a:solidFill>
                <a:srgbClr val="C00000"/>
              </a:solidFill>
            </a:endParaRPr>
          </a:p>
        </p:txBody>
      </p:sp>
    </p:spTree>
  </p:cSld>
  <p:clrMapOvr>
    <a:masterClrMapping/>
  </p:clrMapOvr>
  <p:transition advClick="0" advTm="20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XWVrVuFq1oM.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539552" y="1268760"/>
            <a:ext cx="8219256" cy="3456384"/>
          </a:xfrm>
        </p:spPr>
        <p:txBody>
          <a:bodyPr>
            <a:normAutofit/>
          </a:bodyPr>
          <a:lstStyle/>
          <a:p>
            <a:r>
              <a:rPr lang="ru-RU" sz="6000" b="1" dirty="0" smtClean="0">
                <a:solidFill>
                  <a:schemeClr val="accent3">
                    <a:lumMod val="50000"/>
                  </a:schemeClr>
                </a:solidFill>
                <a:latin typeface="Cambria" pitchFamily="18" charset="0"/>
              </a:rPr>
              <a:t>И</a:t>
            </a:r>
            <a:r>
              <a:rPr lang="ba-RU" sz="6000" b="1" dirty="0" smtClean="0">
                <a:solidFill>
                  <a:schemeClr val="accent3">
                    <a:lumMod val="50000"/>
                  </a:schemeClr>
                </a:solidFill>
                <a:latin typeface="Cambria" pitchFamily="18" charset="0"/>
              </a:rPr>
              <a:t>ғтибарығыҙ өсөн </a:t>
            </a:r>
            <a:br>
              <a:rPr lang="ba-RU" sz="6000" b="1" dirty="0" smtClean="0">
                <a:solidFill>
                  <a:schemeClr val="accent3">
                    <a:lumMod val="50000"/>
                  </a:schemeClr>
                </a:solidFill>
                <a:latin typeface="Cambria" pitchFamily="18" charset="0"/>
              </a:rPr>
            </a:br>
            <a:r>
              <a:rPr lang="ba-RU" sz="6000" b="1" dirty="0" smtClean="0">
                <a:solidFill>
                  <a:schemeClr val="accent3">
                    <a:lumMod val="50000"/>
                  </a:schemeClr>
                </a:solidFill>
                <a:latin typeface="Cambria" pitchFamily="18" charset="0"/>
              </a:rPr>
              <a:t>рәхмәт!</a:t>
            </a:r>
            <a:endParaRPr lang="ru-RU" sz="6000" b="1" dirty="0">
              <a:solidFill>
                <a:schemeClr val="accent3">
                  <a:lumMod val="50000"/>
                </a:schemeClr>
              </a:solidFill>
              <a:latin typeface="Cambria" pitchFamily="18" charset="0"/>
            </a:endParaRPr>
          </a:p>
        </p:txBody>
      </p:sp>
    </p:spTree>
  </p:cSld>
  <p:clrMapOvr>
    <a:masterClrMapping/>
  </p:clrMapOvr>
  <p:transition advClick="0" advTm="2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XWVrVuFq1oM.jpg"/>
          <p:cNvPicPr>
            <a:picLocks noChangeAspect="1"/>
          </p:cNvPicPr>
          <p:nvPr/>
        </p:nvPicPr>
        <p:blipFill>
          <a:blip r:embed="rId2" cstate="print"/>
          <a:stretch>
            <a:fillRect/>
          </a:stretch>
        </p:blipFill>
        <p:spPr>
          <a:xfrm>
            <a:off x="0" y="0"/>
            <a:ext cx="9144000" cy="6858000"/>
          </a:xfrm>
          <a:prstGeom prst="rect">
            <a:avLst/>
          </a:prstGeom>
        </p:spPr>
      </p:pic>
      <p:sp>
        <p:nvSpPr>
          <p:cNvPr id="5" name="Содержимое 4"/>
          <p:cNvSpPr>
            <a:spLocks noGrp="1"/>
          </p:cNvSpPr>
          <p:nvPr>
            <p:ph idx="1"/>
          </p:nvPr>
        </p:nvSpPr>
        <p:spPr>
          <a:xfrm>
            <a:off x="1331640" y="404664"/>
            <a:ext cx="7488832" cy="6336704"/>
          </a:xfrm>
        </p:spPr>
        <p:txBody>
          <a:bodyPr>
            <a:normAutofit fontScale="62500" lnSpcReduction="20000"/>
          </a:bodyPr>
          <a:lstStyle/>
          <a:p>
            <a:pPr>
              <a:buNone/>
            </a:pPr>
            <a:r>
              <a:rPr lang="ru-RU" b="1" dirty="0" smtClean="0"/>
              <a:t>                                      </a:t>
            </a:r>
            <a:r>
              <a:rPr lang="ru-RU" sz="3800" b="1" dirty="0" err="1" smtClean="0">
                <a:solidFill>
                  <a:srgbClr val="C00000"/>
                </a:solidFill>
              </a:rPr>
              <a:t>Башҡортса һөйләшәйек</a:t>
            </a:r>
            <a:r>
              <a:rPr lang="ru-RU" dirty="0" smtClean="0"/>
              <a:t/>
            </a:r>
            <a:br>
              <a:rPr lang="ru-RU" dirty="0" smtClean="0"/>
            </a:br>
            <a:r>
              <a:rPr lang="ru-RU" dirty="0" smtClean="0"/>
              <a:t/>
            </a:r>
            <a:br>
              <a:rPr lang="ru-RU" dirty="0" smtClean="0"/>
            </a:br>
            <a:r>
              <a:rPr lang="ru-RU" dirty="0" err="1" smtClean="0">
                <a:latin typeface="Century" pitchFamily="18" charset="0"/>
              </a:rPr>
              <a:t>Мин-ҡатын-ҡыҙ, ир-ат</a:t>
            </a:r>
            <a:r>
              <a:rPr lang="ru-RU" dirty="0" smtClean="0">
                <a:latin typeface="Century" pitchFamily="18" charset="0"/>
              </a:rPr>
              <a:t> </a:t>
            </a:r>
            <a:r>
              <a:rPr lang="ru-RU" dirty="0" err="1" smtClean="0">
                <a:latin typeface="Century" pitchFamily="18" charset="0"/>
              </a:rPr>
              <a:t>барҙа</a:t>
            </a:r>
            <a:r>
              <a:rPr lang="ru-RU" dirty="0" smtClean="0">
                <a:latin typeface="Century" pitchFamily="18" charset="0"/>
              </a:rPr>
              <a:t/>
            </a:r>
            <a:br>
              <a:rPr lang="ru-RU" dirty="0" smtClean="0">
                <a:latin typeface="Century" pitchFamily="18" charset="0"/>
              </a:rPr>
            </a:br>
            <a:r>
              <a:rPr lang="ru-RU" dirty="0" smtClean="0">
                <a:latin typeface="Century" pitchFamily="18" charset="0"/>
              </a:rPr>
              <a:t>Оран </a:t>
            </a:r>
            <a:r>
              <a:rPr lang="ru-RU" dirty="0" err="1" smtClean="0">
                <a:latin typeface="Century" pitchFamily="18" charset="0"/>
              </a:rPr>
              <a:t>һала алмайым</a:t>
            </a:r>
            <a:r>
              <a:rPr lang="ru-RU" dirty="0" smtClean="0">
                <a:latin typeface="Century" pitchFamily="18" charset="0"/>
              </a:rPr>
              <a:t>.</a:t>
            </a:r>
            <a:br>
              <a:rPr lang="ru-RU" dirty="0" smtClean="0">
                <a:latin typeface="Century" pitchFamily="18" charset="0"/>
              </a:rPr>
            </a:br>
            <a:r>
              <a:rPr lang="ru-RU" dirty="0" err="1" smtClean="0">
                <a:latin typeface="Century" pitchFamily="18" charset="0"/>
              </a:rPr>
              <a:t>Киләсәкке быуындарға</a:t>
            </a:r>
            <a:r>
              <a:rPr lang="ru-RU" dirty="0" smtClean="0">
                <a:latin typeface="Century" pitchFamily="18" charset="0"/>
              </a:rPr>
              <a:t/>
            </a:r>
            <a:br>
              <a:rPr lang="ru-RU" dirty="0" smtClean="0">
                <a:latin typeface="Century" pitchFamily="18" charset="0"/>
              </a:rPr>
            </a:br>
            <a:r>
              <a:rPr lang="ru-RU" dirty="0" err="1" smtClean="0">
                <a:latin typeface="Century" pitchFamily="18" charset="0"/>
              </a:rPr>
              <a:t>Әйтәм һүҙҙең ябайын</a:t>
            </a:r>
            <a:r>
              <a:rPr lang="ru-RU" dirty="0" smtClean="0">
                <a:latin typeface="Century" pitchFamily="18" charset="0"/>
              </a:rPr>
              <a:t>.</a:t>
            </a:r>
            <a:br>
              <a:rPr lang="ru-RU" dirty="0" smtClean="0">
                <a:latin typeface="Century" pitchFamily="18" charset="0"/>
              </a:rPr>
            </a:br>
            <a:r>
              <a:rPr lang="ru-RU" dirty="0" err="1" smtClean="0">
                <a:latin typeface="Century" pitchFamily="18" charset="0"/>
              </a:rPr>
              <a:t>Башҡорт телен</a:t>
            </a:r>
            <a:r>
              <a:rPr lang="ru-RU" dirty="0" smtClean="0">
                <a:latin typeface="Century" pitchFamily="18" charset="0"/>
              </a:rPr>
              <a:t> </a:t>
            </a:r>
            <a:r>
              <a:rPr lang="ru-RU" dirty="0" err="1" smtClean="0">
                <a:latin typeface="Century" pitchFamily="18" charset="0"/>
              </a:rPr>
              <a:t>инселәгән</a:t>
            </a:r>
            <a:r>
              <a:rPr lang="ru-RU" dirty="0" smtClean="0">
                <a:latin typeface="Century" pitchFamily="18" charset="0"/>
              </a:rPr>
              <a:t/>
            </a:r>
            <a:br>
              <a:rPr lang="ru-RU" dirty="0" smtClean="0">
                <a:latin typeface="Century" pitchFamily="18" charset="0"/>
              </a:rPr>
            </a:br>
            <a:r>
              <a:rPr lang="ru-RU" dirty="0" err="1" smtClean="0">
                <a:latin typeface="Century" pitchFamily="18" charset="0"/>
              </a:rPr>
              <a:t>Беҙгә Аллаһ Тәғәлә.</a:t>
            </a:r>
            <a:r>
              <a:rPr lang="ru-RU" dirty="0" smtClean="0">
                <a:latin typeface="Century" pitchFamily="18" charset="0"/>
              </a:rPr>
              <a:t/>
            </a:r>
            <a:br>
              <a:rPr lang="ru-RU" dirty="0" smtClean="0">
                <a:latin typeface="Century" pitchFamily="18" charset="0"/>
              </a:rPr>
            </a:br>
            <a:r>
              <a:rPr lang="ru-RU" dirty="0" smtClean="0">
                <a:latin typeface="Century" pitchFamily="18" charset="0"/>
              </a:rPr>
              <a:t>Тел-тел, </a:t>
            </a:r>
            <a:r>
              <a:rPr lang="ru-RU" dirty="0" err="1" smtClean="0">
                <a:latin typeface="Century" pitchFamily="18" charset="0"/>
              </a:rPr>
              <a:t>тиеп</a:t>
            </a:r>
            <a:r>
              <a:rPr lang="ru-RU" dirty="0" smtClean="0">
                <a:latin typeface="Century" pitchFamily="18" charset="0"/>
              </a:rPr>
              <a:t> </a:t>
            </a:r>
            <a:r>
              <a:rPr lang="ru-RU" dirty="0" err="1" smtClean="0">
                <a:latin typeface="Century" pitchFamily="18" charset="0"/>
              </a:rPr>
              <a:t>ярһығандан</a:t>
            </a:r>
            <a:r>
              <a:rPr lang="ru-RU" dirty="0" smtClean="0">
                <a:latin typeface="Century" pitchFamily="18" charset="0"/>
              </a:rPr>
              <a:t/>
            </a:r>
            <a:br>
              <a:rPr lang="ru-RU" dirty="0" smtClean="0">
                <a:latin typeface="Century" pitchFamily="18" charset="0"/>
              </a:rPr>
            </a:br>
            <a:r>
              <a:rPr lang="ru-RU" dirty="0" smtClean="0">
                <a:latin typeface="Century" pitchFamily="18" charset="0"/>
              </a:rPr>
              <a:t>Бармы </a:t>
            </a:r>
            <a:r>
              <a:rPr lang="ru-RU" dirty="0" err="1" smtClean="0">
                <a:latin typeface="Century" pitchFamily="18" charset="0"/>
              </a:rPr>
              <a:t>берәй мәғәнә</a:t>
            </a:r>
            <a:r>
              <a:rPr lang="ru-RU" dirty="0" smtClean="0">
                <a:latin typeface="Century" pitchFamily="18" charset="0"/>
              </a:rPr>
              <a:t>?</a:t>
            </a:r>
            <a:br>
              <a:rPr lang="ru-RU" dirty="0" smtClean="0">
                <a:latin typeface="Century" pitchFamily="18" charset="0"/>
              </a:rPr>
            </a:br>
            <a:r>
              <a:rPr lang="ru-RU" dirty="0" err="1" smtClean="0">
                <a:latin typeface="Century" pitchFamily="18" charset="0"/>
              </a:rPr>
              <a:t>Өйҙән сүпте сығармаҫҡа</a:t>
            </a:r>
            <a:r>
              <a:rPr lang="ru-RU" dirty="0" smtClean="0">
                <a:latin typeface="Century" pitchFamily="18" charset="0"/>
              </a:rPr>
              <a:t/>
            </a:r>
            <a:br>
              <a:rPr lang="ru-RU" dirty="0" smtClean="0">
                <a:latin typeface="Century" pitchFamily="18" charset="0"/>
              </a:rPr>
            </a:br>
            <a:r>
              <a:rPr lang="ru-RU" dirty="0" err="1" smtClean="0">
                <a:latin typeface="Century" pitchFamily="18" charset="0"/>
              </a:rPr>
              <a:t>Өйрәткәйне өлкәндәр.</a:t>
            </a:r>
            <a:r>
              <a:rPr lang="ru-RU" dirty="0" smtClean="0">
                <a:latin typeface="Century" pitchFamily="18" charset="0"/>
              </a:rPr>
              <a:t/>
            </a:r>
            <a:br>
              <a:rPr lang="ru-RU" dirty="0" smtClean="0">
                <a:latin typeface="Century" pitchFamily="18" charset="0"/>
              </a:rPr>
            </a:br>
            <a:r>
              <a:rPr lang="ru-RU" dirty="0" err="1" smtClean="0">
                <a:latin typeface="Century" pitchFamily="18" charset="0"/>
              </a:rPr>
              <a:t>Башҡорт </a:t>
            </a:r>
            <a:r>
              <a:rPr lang="ru-RU" dirty="0" smtClean="0">
                <a:latin typeface="Century" pitchFamily="18" charset="0"/>
              </a:rPr>
              <a:t>теле </a:t>
            </a:r>
            <a:r>
              <a:rPr lang="ru-RU" dirty="0" err="1" smtClean="0">
                <a:latin typeface="Century" pitchFamily="18" charset="0"/>
              </a:rPr>
              <a:t>бөтә тиеп</a:t>
            </a:r>
            <a:r>
              <a:rPr lang="ru-RU" dirty="0" smtClean="0">
                <a:latin typeface="Century" pitchFamily="18" charset="0"/>
              </a:rPr>
              <a:t>,</a:t>
            </a:r>
            <a:br>
              <a:rPr lang="ru-RU" dirty="0" smtClean="0">
                <a:latin typeface="Century" pitchFamily="18" charset="0"/>
              </a:rPr>
            </a:br>
            <a:r>
              <a:rPr lang="ru-RU" dirty="0" err="1" smtClean="0">
                <a:latin typeface="Century" pitchFamily="18" charset="0"/>
              </a:rPr>
              <a:t>Юҡ</a:t>
            </a:r>
            <a:r>
              <a:rPr lang="ru-RU" dirty="0" smtClean="0">
                <a:latin typeface="Century" pitchFamily="18" charset="0"/>
              </a:rPr>
              <a:t>,</a:t>
            </a:r>
            <a:r>
              <a:rPr lang="ru-RU" dirty="0" err="1" smtClean="0">
                <a:latin typeface="Century" pitchFamily="18" charset="0"/>
              </a:rPr>
              <a:t>тиһеңме</a:t>
            </a:r>
            <a:r>
              <a:rPr lang="ru-RU" dirty="0" smtClean="0">
                <a:latin typeface="Century" pitchFamily="18" charset="0"/>
              </a:rPr>
              <a:t>, </a:t>
            </a:r>
            <a:r>
              <a:rPr lang="ru-RU" dirty="0" err="1" smtClean="0">
                <a:latin typeface="Century" pitchFamily="18" charset="0"/>
              </a:rPr>
              <a:t>көткәндәр</a:t>
            </a:r>
            <a:r>
              <a:rPr lang="ru-RU" dirty="0" smtClean="0">
                <a:latin typeface="Century" pitchFamily="18" charset="0"/>
              </a:rPr>
              <a:t>.</a:t>
            </a:r>
            <a:br>
              <a:rPr lang="ru-RU" dirty="0" smtClean="0">
                <a:latin typeface="Century" pitchFamily="18" charset="0"/>
              </a:rPr>
            </a:br>
            <a:r>
              <a:rPr lang="ru-RU" dirty="0" smtClean="0">
                <a:latin typeface="Century" pitchFamily="18" charset="0"/>
              </a:rPr>
              <a:t>Тел-тел, </a:t>
            </a:r>
            <a:r>
              <a:rPr lang="ru-RU" dirty="0" err="1" smtClean="0">
                <a:latin typeface="Century" pitchFamily="18" charset="0"/>
              </a:rPr>
              <a:t>тиеп</a:t>
            </a:r>
            <a:r>
              <a:rPr lang="ru-RU" dirty="0" smtClean="0">
                <a:latin typeface="Century" pitchFamily="18" charset="0"/>
              </a:rPr>
              <a:t> яр </a:t>
            </a:r>
            <a:r>
              <a:rPr lang="ru-RU" dirty="0" err="1" smtClean="0">
                <a:latin typeface="Century" pitchFamily="18" charset="0"/>
              </a:rPr>
              <a:t>һалабыҙ</a:t>
            </a:r>
            <a:r>
              <a:rPr lang="ru-RU" dirty="0" smtClean="0">
                <a:latin typeface="Century" pitchFamily="18" charset="0"/>
              </a:rPr>
              <a:t>,</a:t>
            </a:r>
            <a:br>
              <a:rPr lang="ru-RU" dirty="0" smtClean="0">
                <a:latin typeface="Century" pitchFamily="18" charset="0"/>
              </a:rPr>
            </a:br>
            <a:r>
              <a:rPr lang="ru-RU" dirty="0" err="1" smtClean="0">
                <a:latin typeface="Century" pitchFamily="18" charset="0"/>
              </a:rPr>
              <a:t>Ситтән эҙләп ғәйепте</a:t>
            </a:r>
            <a:r>
              <a:rPr lang="ru-RU" dirty="0" smtClean="0">
                <a:latin typeface="Century" pitchFamily="18" charset="0"/>
              </a:rPr>
              <a:t>.</a:t>
            </a:r>
            <a:br>
              <a:rPr lang="ru-RU" dirty="0" smtClean="0">
                <a:latin typeface="Century" pitchFamily="18" charset="0"/>
              </a:rPr>
            </a:br>
            <a:r>
              <a:rPr lang="ru-RU" dirty="0" smtClean="0">
                <a:latin typeface="Century" pitchFamily="18" charset="0"/>
              </a:rPr>
              <a:t/>
            </a:r>
            <a:br>
              <a:rPr lang="ru-RU" dirty="0" smtClean="0">
                <a:latin typeface="Century" pitchFamily="18" charset="0"/>
              </a:rPr>
            </a:br>
            <a:r>
              <a:rPr lang="ru-RU" dirty="0" err="1" smtClean="0">
                <a:latin typeface="Century" pitchFamily="18" charset="0"/>
              </a:rPr>
              <a:t>Тыуған телем</a:t>
            </a:r>
            <a:r>
              <a:rPr lang="ru-RU" dirty="0" smtClean="0">
                <a:latin typeface="Century" pitchFamily="18" charset="0"/>
              </a:rPr>
              <a:t>- </a:t>
            </a:r>
            <a:r>
              <a:rPr lang="ru-RU" dirty="0" err="1" smtClean="0">
                <a:latin typeface="Century" pitchFamily="18" charset="0"/>
              </a:rPr>
              <a:t>хазинамды</a:t>
            </a:r>
            <a:r>
              <a:rPr lang="ru-RU" dirty="0" smtClean="0">
                <a:latin typeface="Century" pitchFamily="18" charset="0"/>
              </a:rPr>
              <a:t/>
            </a:r>
            <a:br>
              <a:rPr lang="ru-RU" dirty="0" smtClean="0">
                <a:latin typeface="Century" pitchFamily="18" charset="0"/>
              </a:rPr>
            </a:br>
            <a:r>
              <a:rPr lang="ru-RU" dirty="0" err="1" smtClean="0">
                <a:latin typeface="Century" pitchFamily="18" charset="0"/>
              </a:rPr>
              <a:t>Күптән ҡурсыр мәл етте</a:t>
            </a:r>
            <a:r>
              <a:rPr lang="ru-RU" dirty="0" smtClean="0">
                <a:latin typeface="Century" pitchFamily="18" charset="0"/>
              </a:rPr>
              <a:t>.</a:t>
            </a:r>
            <a:br>
              <a:rPr lang="ru-RU" dirty="0" smtClean="0">
                <a:latin typeface="Century" pitchFamily="18" charset="0"/>
              </a:rPr>
            </a:br>
            <a:r>
              <a:rPr lang="ru-RU" dirty="0" err="1" smtClean="0">
                <a:latin typeface="Century" pitchFamily="18" charset="0"/>
              </a:rPr>
              <a:t>Ерле</a:t>
            </a:r>
            <a:r>
              <a:rPr lang="ru-RU" dirty="0" smtClean="0">
                <a:latin typeface="Century" pitchFamily="18" charset="0"/>
              </a:rPr>
              <a:t> </a:t>
            </a:r>
            <a:r>
              <a:rPr lang="ru-RU" dirty="0" err="1" smtClean="0">
                <a:latin typeface="Century" pitchFamily="18" charset="0"/>
              </a:rPr>
              <a:t>һөйләш-моңло һөйләш-</a:t>
            </a:r>
            <a:r>
              <a:rPr lang="ru-RU" dirty="0" smtClean="0">
                <a:latin typeface="Century" pitchFamily="18" charset="0"/>
              </a:rPr>
              <a:t/>
            </a:r>
            <a:br>
              <a:rPr lang="ru-RU" dirty="0" smtClean="0">
                <a:latin typeface="Century" pitchFamily="18" charset="0"/>
              </a:rPr>
            </a:br>
            <a:r>
              <a:rPr lang="ru-RU" dirty="0" err="1" smtClean="0">
                <a:latin typeface="Century" pitchFamily="18" charset="0"/>
              </a:rPr>
              <a:t>Телдең сағыу биҙәге.</a:t>
            </a:r>
            <a:r>
              <a:rPr lang="ru-RU" dirty="0" smtClean="0">
                <a:latin typeface="Century" pitchFamily="18" charset="0"/>
              </a:rPr>
              <a:t/>
            </a:r>
            <a:br>
              <a:rPr lang="ru-RU" dirty="0" smtClean="0">
                <a:latin typeface="Century" pitchFamily="18" charset="0"/>
              </a:rPr>
            </a:br>
            <a:r>
              <a:rPr lang="ru-RU" dirty="0" err="1" smtClean="0">
                <a:latin typeface="Century" pitchFamily="18" charset="0"/>
              </a:rPr>
              <a:t>Ерле</a:t>
            </a:r>
            <a:r>
              <a:rPr lang="ru-RU" dirty="0" smtClean="0">
                <a:latin typeface="Century" pitchFamily="18" charset="0"/>
              </a:rPr>
              <a:t> </a:t>
            </a:r>
            <a:r>
              <a:rPr lang="ru-RU" dirty="0" err="1" smtClean="0">
                <a:latin typeface="Century" pitchFamily="18" charset="0"/>
              </a:rPr>
              <a:t>һөйләш,тел бөтөүе-</a:t>
            </a:r>
            <a:r>
              <a:rPr lang="ru-RU" dirty="0" smtClean="0">
                <a:latin typeface="Century" pitchFamily="18" charset="0"/>
              </a:rPr>
              <a:t/>
            </a:r>
            <a:br>
              <a:rPr lang="ru-RU" dirty="0" smtClean="0">
                <a:latin typeface="Century" pitchFamily="18" charset="0"/>
              </a:rPr>
            </a:br>
            <a:r>
              <a:rPr lang="ru-RU" dirty="0" smtClean="0"/>
              <a:t/>
            </a:r>
            <a:br>
              <a:rPr lang="ru-RU" dirty="0" smtClean="0"/>
            </a:br>
            <a:endParaRPr lang="ru-RU" dirty="0"/>
          </a:p>
        </p:txBody>
      </p:sp>
      <p:sp>
        <p:nvSpPr>
          <p:cNvPr id="6" name="Прямоугольник 5"/>
          <p:cNvSpPr/>
          <p:nvPr/>
        </p:nvSpPr>
        <p:spPr>
          <a:xfrm>
            <a:off x="5364088" y="980728"/>
            <a:ext cx="3779912" cy="5324535"/>
          </a:xfrm>
          <a:prstGeom prst="rect">
            <a:avLst/>
          </a:prstGeom>
        </p:spPr>
        <p:txBody>
          <a:bodyPr wrap="square">
            <a:spAutoFit/>
          </a:bodyPr>
          <a:lstStyle/>
          <a:p>
            <a:r>
              <a:rPr lang="ru-RU" sz="2000" dirty="0" err="1" smtClean="0">
                <a:latin typeface="Century" pitchFamily="18" charset="0"/>
              </a:rPr>
              <a:t>Беҙҙең </a:t>
            </a:r>
            <a:r>
              <a:rPr lang="ru-RU" sz="2000" dirty="0" smtClean="0">
                <a:latin typeface="Century" pitchFamily="18" charset="0"/>
              </a:rPr>
              <a:t>хата </a:t>
            </a:r>
            <a:r>
              <a:rPr lang="ru-RU" sz="2000" dirty="0" err="1" smtClean="0">
                <a:latin typeface="Century" pitchFamily="18" charset="0"/>
              </a:rPr>
              <a:t>кисәге</a:t>
            </a:r>
            <a:r>
              <a:rPr lang="ru-RU" sz="2000" dirty="0" smtClean="0">
                <a:latin typeface="Century" pitchFamily="18" charset="0"/>
              </a:rPr>
              <a:t>.</a:t>
            </a:r>
            <a:br>
              <a:rPr lang="ru-RU" sz="2000" dirty="0" smtClean="0">
                <a:latin typeface="Century" pitchFamily="18" charset="0"/>
              </a:rPr>
            </a:br>
            <a:r>
              <a:rPr lang="ru-RU" sz="2000" dirty="0" err="1" smtClean="0">
                <a:latin typeface="Century" pitchFamily="18" charset="0"/>
              </a:rPr>
              <a:t>Саф</a:t>
            </a:r>
            <a:r>
              <a:rPr lang="ru-RU" sz="2000" dirty="0" smtClean="0">
                <a:latin typeface="Century" pitchFamily="18" charset="0"/>
              </a:rPr>
              <a:t> </a:t>
            </a:r>
            <a:r>
              <a:rPr lang="ru-RU" sz="2000" dirty="0" err="1" smtClean="0">
                <a:latin typeface="Century" pitchFamily="18" charset="0"/>
              </a:rPr>
              <a:t>башҡортса һөйләштеләр</a:t>
            </a:r>
            <a:r>
              <a:rPr lang="ru-RU" sz="2000" dirty="0" smtClean="0">
                <a:latin typeface="Century" pitchFamily="18" charset="0"/>
              </a:rPr>
              <a:t/>
            </a:r>
            <a:br>
              <a:rPr lang="ru-RU" sz="2000" dirty="0" smtClean="0">
                <a:latin typeface="Century" pitchFamily="18" charset="0"/>
              </a:rPr>
            </a:br>
            <a:r>
              <a:rPr lang="ru-RU" sz="2000" dirty="0" err="1" smtClean="0">
                <a:latin typeface="Century" pitchFamily="18" charset="0"/>
              </a:rPr>
              <a:t>Атайҙар-олатайҙар,</a:t>
            </a:r>
            <a:r>
              <a:rPr lang="ru-RU" sz="2000" dirty="0" smtClean="0">
                <a:latin typeface="Century" pitchFamily="18" charset="0"/>
              </a:rPr>
              <a:t/>
            </a:r>
            <a:br>
              <a:rPr lang="ru-RU" sz="2000" dirty="0" smtClean="0">
                <a:latin typeface="Century" pitchFamily="18" charset="0"/>
              </a:rPr>
            </a:br>
            <a:r>
              <a:rPr lang="ru-RU" sz="2000" dirty="0" err="1" smtClean="0">
                <a:latin typeface="Century" pitchFamily="18" charset="0"/>
              </a:rPr>
              <a:t>Тамъян</a:t>
            </a:r>
            <a:r>
              <a:rPr lang="ru-RU" sz="2000" dirty="0" smtClean="0">
                <a:latin typeface="Century" pitchFamily="18" charset="0"/>
              </a:rPr>
              <a:t>, </a:t>
            </a:r>
            <a:r>
              <a:rPr lang="ru-RU" sz="2000" dirty="0" err="1" smtClean="0">
                <a:latin typeface="Century" pitchFamily="18" charset="0"/>
              </a:rPr>
              <a:t>Бөрйән,Үҫәргәндәр,</a:t>
            </a:r>
            <a:r>
              <a:rPr lang="ru-RU" sz="2000" dirty="0" smtClean="0">
                <a:latin typeface="Century" pitchFamily="18" charset="0"/>
              </a:rPr>
              <a:t/>
            </a:r>
            <a:br>
              <a:rPr lang="ru-RU" sz="2000" dirty="0" smtClean="0">
                <a:latin typeface="Century" pitchFamily="18" charset="0"/>
              </a:rPr>
            </a:br>
            <a:r>
              <a:rPr lang="ru-RU" sz="2000" dirty="0" err="1" smtClean="0">
                <a:latin typeface="Century" pitchFamily="18" charset="0"/>
              </a:rPr>
              <a:t>Ҡыпсаҡ менән Юрматы</a:t>
            </a:r>
            <a:r>
              <a:rPr lang="ru-RU" sz="2000" dirty="0" smtClean="0">
                <a:latin typeface="Century" pitchFamily="18" charset="0"/>
              </a:rPr>
              <a:t>,</a:t>
            </a:r>
            <a:br>
              <a:rPr lang="ru-RU" sz="2000" dirty="0" smtClean="0">
                <a:latin typeface="Century" pitchFamily="18" charset="0"/>
              </a:rPr>
            </a:br>
            <a:r>
              <a:rPr lang="ru-RU" sz="2000" dirty="0" err="1" smtClean="0">
                <a:latin typeface="Century" pitchFamily="18" charset="0"/>
              </a:rPr>
              <a:t>Түңгәүерҙәр,Ҡатайҙар.</a:t>
            </a:r>
            <a:r>
              <a:rPr lang="ru-RU" sz="2000" dirty="0" smtClean="0">
                <a:latin typeface="Century" pitchFamily="18" charset="0"/>
              </a:rPr>
              <a:t/>
            </a:r>
            <a:br>
              <a:rPr lang="ru-RU" sz="2000" dirty="0" smtClean="0">
                <a:latin typeface="Century" pitchFamily="18" charset="0"/>
              </a:rPr>
            </a:br>
            <a:r>
              <a:rPr lang="ru-RU" sz="2000" dirty="0" err="1" smtClean="0">
                <a:latin typeface="Century" pitchFamily="18" charset="0"/>
              </a:rPr>
              <a:t>Юғалтмайыҡ телебеҙҙең</a:t>
            </a:r>
            <a:r>
              <a:rPr lang="ru-RU" sz="2000" dirty="0" smtClean="0">
                <a:latin typeface="Century" pitchFamily="18" charset="0"/>
              </a:rPr>
              <a:t/>
            </a:r>
            <a:br>
              <a:rPr lang="ru-RU" sz="2000" dirty="0" smtClean="0">
                <a:latin typeface="Century" pitchFamily="18" charset="0"/>
              </a:rPr>
            </a:br>
            <a:r>
              <a:rPr lang="ru-RU" sz="2000" dirty="0" err="1" smtClean="0">
                <a:latin typeface="Century" pitchFamily="18" charset="0"/>
              </a:rPr>
              <a:t>Меңәр йыллыҡ ҡиммәтен,</a:t>
            </a:r>
            <a:r>
              <a:rPr lang="ru-RU" sz="2000" dirty="0" smtClean="0">
                <a:latin typeface="Century" pitchFamily="18" charset="0"/>
              </a:rPr>
              <a:t/>
            </a:r>
            <a:br>
              <a:rPr lang="ru-RU" sz="2000" dirty="0" smtClean="0">
                <a:latin typeface="Century" pitchFamily="18" charset="0"/>
              </a:rPr>
            </a:br>
            <a:r>
              <a:rPr lang="ru-RU" sz="2000" dirty="0" err="1" smtClean="0">
                <a:latin typeface="Century" pitchFamily="18" charset="0"/>
              </a:rPr>
              <a:t>Баһалайыҡ телселәрҙең</a:t>
            </a:r>
            <a:r>
              <a:rPr lang="ru-RU" sz="2000" dirty="0" smtClean="0">
                <a:latin typeface="Century" pitchFamily="18" charset="0"/>
              </a:rPr>
              <a:t/>
            </a:r>
            <a:br>
              <a:rPr lang="ru-RU" sz="2000" dirty="0" smtClean="0">
                <a:latin typeface="Century" pitchFamily="18" charset="0"/>
              </a:rPr>
            </a:br>
            <a:r>
              <a:rPr lang="ru-RU" sz="2000" dirty="0" err="1" smtClean="0">
                <a:latin typeface="Century" pitchFamily="18" charset="0"/>
              </a:rPr>
              <a:t>Алһыҙ-ялһыҙ хеҙмәтен.</a:t>
            </a:r>
            <a:r>
              <a:rPr lang="ru-RU" sz="2000" dirty="0" smtClean="0">
                <a:latin typeface="Century" pitchFamily="18" charset="0"/>
              </a:rPr>
              <a:t/>
            </a:r>
            <a:br>
              <a:rPr lang="ru-RU" sz="2000" dirty="0" smtClean="0">
                <a:latin typeface="Century" pitchFamily="18" charset="0"/>
              </a:rPr>
            </a:br>
            <a:r>
              <a:rPr lang="ru-RU" sz="2000" dirty="0" err="1" smtClean="0">
                <a:latin typeface="Century" pitchFamily="18" charset="0"/>
              </a:rPr>
              <a:t>Тас</a:t>
            </a:r>
            <a:r>
              <a:rPr lang="ru-RU" sz="2000" dirty="0" smtClean="0">
                <a:latin typeface="Century" pitchFamily="18" charset="0"/>
              </a:rPr>
              <a:t> </a:t>
            </a:r>
            <a:r>
              <a:rPr lang="ru-RU" sz="2000" dirty="0" err="1" smtClean="0">
                <a:latin typeface="Century" pitchFamily="18" charset="0"/>
              </a:rPr>
              <a:t>башҡортса һөйләшәйек,</a:t>
            </a:r>
            <a:r>
              <a:rPr lang="ru-RU" sz="2000" dirty="0" smtClean="0">
                <a:latin typeface="Century" pitchFamily="18" charset="0"/>
              </a:rPr>
              <a:t/>
            </a:r>
            <a:br>
              <a:rPr lang="ru-RU" sz="2000" dirty="0" smtClean="0">
                <a:latin typeface="Century" pitchFamily="18" charset="0"/>
              </a:rPr>
            </a:br>
            <a:r>
              <a:rPr lang="ru-RU" sz="2000" dirty="0" err="1" smtClean="0">
                <a:latin typeface="Century" pitchFamily="18" charset="0"/>
              </a:rPr>
              <a:t>Ҡыҙыҡтырып көллөһен.</a:t>
            </a:r>
            <a:r>
              <a:rPr lang="ru-RU" sz="2000" dirty="0" smtClean="0">
                <a:latin typeface="Century" pitchFamily="18" charset="0"/>
              </a:rPr>
              <a:t/>
            </a:r>
            <a:br>
              <a:rPr lang="ru-RU" sz="2000" dirty="0" smtClean="0">
                <a:latin typeface="Century" pitchFamily="18" charset="0"/>
              </a:rPr>
            </a:br>
            <a:r>
              <a:rPr lang="ru-RU" sz="2000" dirty="0" smtClean="0">
                <a:latin typeface="Century" pitchFamily="18" charset="0"/>
              </a:rPr>
              <a:t>Тел </a:t>
            </a:r>
            <a:r>
              <a:rPr lang="ru-RU" sz="2000" dirty="0" err="1" smtClean="0">
                <a:latin typeface="Century" pitchFamily="18" charset="0"/>
              </a:rPr>
              <a:t>бөтә</a:t>
            </a:r>
            <a:r>
              <a:rPr lang="ru-RU" sz="2000" dirty="0" smtClean="0">
                <a:latin typeface="Century" pitchFamily="18" charset="0"/>
              </a:rPr>
              <a:t>, тип </a:t>
            </a:r>
            <a:r>
              <a:rPr lang="ru-RU" sz="2000" dirty="0" err="1" smtClean="0">
                <a:latin typeface="Century" pitchFamily="18" charset="0"/>
              </a:rPr>
              <a:t>көткәндәр ҙә</a:t>
            </a:r>
            <a:r>
              <a:rPr lang="ru-RU" sz="2000" dirty="0" smtClean="0">
                <a:latin typeface="Century" pitchFamily="18" charset="0"/>
              </a:rPr>
              <a:t/>
            </a:r>
            <a:br>
              <a:rPr lang="ru-RU" sz="2000" dirty="0" smtClean="0">
                <a:latin typeface="Century" pitchFamily="18" charset="0"/>
              </a:rPr>
            </a:br>
            <a:r>
              <a:rPr lang="ru-RU" sz="2000" dirty="0" err="1" smtClean="0">
                <a:latin typeface="Century" pitchFamily="18" charset="0"/>
              </a:rPr>
              <a:t>Аптыраһын</a:t>
            </a:r>
            <a:r>
              <a:rPr lang="ru-RU" sz="2000" dirty="0" smtClean="0">
                <a:latin typeface="Century" pitchFamily="18" charset="0"/>
              </a:rPr>
              <a:t>,</a:t>
            </a:r>
            <a:r>
              <a:rPr lang="ru-RU" sz="2000" dirty="0" err="1" smtClean="0">
                <a:latin typeface="Century" pitchFamily="18" charset="0"/>
              </a:rPr>
              <a:t>көлмәһен</a:t>
            </a:r>
            <a:r>
              <a:rPr lang="ru-RU" sz="2000" dirty="0" smtClean="0">
                <a:latin typeface="Century" pitchFamily="18" charset="0"/>
              </a:rPr>
              <a:t>!</a:t>
            </a:r>
            <a:r>
              <a:rPr lang="ru-RU" sz="2000" dirty="0" smtClean="0"/>
              <a:t/>
            </a:r>
            <a:br>
              <a:rPr lang="ru-RU" sz="2000" dirty="0" smtClean="0"/>
            </a:br>
            <a:r>
              <a:rPr lang="ru-RU" sz="2000" dirty="0" smtClean="0"/>
              <a:t/>
            </a:r>
            <a:br>
              <a:rPr lang="ru-RU" sz="2000" dirty="0" smtClean="0"/>
            </a:br>
            <a:endParaRPr lang="ru-RU" sz="2000" dirty="0" smtClean="0"/>
          </a:p>
          <a:p>
            <a:r>
              <a:rPr lang="ru-RU" sz="2000" b="1" i="1" dirty="0"/>
              <a:t> </a:t>
            </a:r>
            <a:r>
              <a:rPr lang="ru-RU" sz="2000" b="1" i="1" dirty="0" smtClean="0"/>
              <a:t>                     </a:t>
            </a:r>
            <a:r>
              <a:rPr lang="ru-RU" sz="2000" b="1" i="1" dirty="0" err="1" smtClean="0"/>
              <a:t>Айһылыу Хәсәнова</a:t>
            </a:r>
            <a:endParaRPr lang="ru-RU" sz="2000" b="1" i="1" dirty="0"/>
          </a:p>
        </p:txBody>
      </p:sp>
    </p:spTree>
  </p:cSld>
  <p:clrMapOvr>
    <a:masterClrMapping/>
  </p:clrMapOvr>
  <p:transition advClick="0" advTm="2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XWVrVuFq1oM.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3203848" y="260648"/>
            <a:ext cx="5040560" cy="6858000"/>
          </a:xfrm>
        </p:spPr>
        <p:txBody>
          <a:bodyPr>
            <a:normAutofit fontScale="40000" lnSpcReduction="20000"/>
          </a:bodyPr>
          <a:lstStyle/>
          <a:p>
            <a:pPr>
              <a:buNone/>
            </a:pPr>
            <a:r>
              <a:rPr lang="ru-RU" sz="3500" b="1" dirty="0" smtClean="0">
                <a:solidFill>
                  <a:srgbClr val="C00000"/>
                </a:solidFill>
                <a:latin typeface="Cambria" pitchFamily="18" charset="0"/>
              </a:rPr>
              <a:t>     М</a:t>
            </a:r>
            <a:r>
              <a:rPr lang="ba-RU" sz="3500" b="1" dirty="0" smtClean="0">
                <a:solidFill>
                  <a:srgbClr val="C00000"/>
                </a:solidFill>
                <a:latin typeface="Cambria" pitchFamily="18" charset="0"/>
              </a:rPr>
              <a:t>инең телем </a:t>
            </a:r>
            <a:endParaRPr lang="ru-RU" sz="3500" dirty="0" smtClean="0">
              <a:solidFill>
                <a:srgbClr val="C00000"/>
              </a:solidFill>
              <a:latin typeface="Cambria" pitchFamily="18" charset="0"/>
            </a:endParaRPr>
          </a:p>
          <a:p>
            <a:pPr>
              <a:buNone/>
            </a:pPr>
            <a:endParaRPr lang="ba-RU" dirty="0" smtClean="0">
              <a:latin typeface="Cambria" pitchFamily="18" charset="0"/>
            </a:endParaRPr>
          </a:p>
          <a:p>
            <a:pPr>
              <a:buNone/>
            </a:pPr>
            <a:r>
              <a:rPr lang="ba-RU" dirty="0" smtClean="0">
                <a:latin typeface="Cambria" pitchFamily="18" charset="0"/>
              </a:rPr>
              <a:t>Сал Уралдың йөрәге һин – </a:t>
            </a:r>
            <a:endParaRPr lang="ru-RU" dirty="0" smtClean="0">
              <a:latin typeface="Cambria" pitchFamily="18" charset="0"/>
            </a:endParaRPr>
          </a:p>
          <a:p>
            <a:pPr>
              <a:buNone/>
            </a:pPr>
            <a:r>
              <a:rPr lang="ba-RU" dirty="0" smtClean="0">
                <a:latin typeface="Cambria" pitchFamily="18" charset="0"/>
              </a:rPr>
              <a:t>Башҡорт иле. </a:t>
            </a:r>
            <a:endParaRPr lang="ru-RU" dirty="0" smtClean="0">
              <a:latin typeface="Cambria" pitchFamily="18" charset="0"/>
            </a:endParaRPr>
          </a:p>
          <a:p>
            <a:pPr>
              <a:buNone/>
            </a:pPr>
            <a:r>
              <a:rPr lang="ba-RU" dirty="0" smtClean="0">
                <a:latin typeface="Cambria" pitchFamily="18" charset="0"/>
              </a:rPr>
              <a:t>Ынйы-мәрйен һибелгәндәй </a:t>
            </a:r>
            <a:endParaRPr lang="ru-RU" dirty="0" smtClean="0">
              <a:latin typeface="Cambria" pitchFamily="18" charset="0"/>
            </a:endParaRPr>
          </a:p>
          <a:p>
            <a:pPr>
              <a:buNone/>
            </a:pPr>
            <a:r>
              <a:rPr lang="ba-RU" dirty="0" smtClean="0">
                <a:latin typeface="Cambria" pitchFamily="18" charset="0"/>
              </a:rPr>
              <a:t>Башҡорт теле. </a:t>
            </a:r>
            <a:endParaRPr lang="ru-RU" dirty="0" smtClean="0">
              <a:latin typeface="Cambria" pitchFamily="18" charset="0"/>
            </a:endParaRPr>
          </a:p>
          <a:p>
            <a:pPr>
              <a:buNone/>
            </a:pPr>
            <a:r>
              <a:rPr lang="ba-RU" dirty="0" smtClean="0">
                <a:latin typeface="Cambria" pitchFamily="18" charset="0"/>
              </a:rPr>
              <a:t> </a:t>
            </a:r>
            <a:endParaRPr lang="ru-RU" dirty="0" smtClean="0">
              <a:latin typeface="Cambria" pitchFamily="18" charset="0"/>
            </a:endParaRPr>
          </a:p>
          <a:p>
            <a:pPr>
              <a:buNone/>
            </a:pPr>
            <a:r>
              <a:rPr lang="ba-RU" dirty="0" smtClean="0">
                <a:latin typeface="Cambria" pitchFamily="18" charset="0"/>
              </a:rPr>
              <a:t>Күк Уралды төйәк иткән </a:t>
            </a:r>
            <a:endParaRPr lang="ru-RU" dirty="0" smtClean="0">
              <a:latin typeface="Cambria" pitchFamily="18" charset="0"/>
            </a:endParaRPr>
          </a:p>
          <a:p>
            <a:pPr>
              <a:buNone/>
            </a:pPr>
            <a:r>
              <a:rPr lang="ba-RU" dirty="0" smtClean="0">
                <a:latin typeface="Cambria" pitchFamily="18" charset="0"/>
              </a:rPr>
              <a:t>Башҡорт бит ул – баш бүре.</a:t>
            </a:r>
            <a:endParaRPr lang="ru-RU" dirty="0" smtClean="0">
              <a:latin typeface="Cambria" pitchFamily="18" charset="0"/>
            </a:endParaRPr>
          </a:p>
          <a:p>
            <a:pPr>
              <a:buNone/>
            </a:pPr>
            <a:r>
              <a:rPr lang="ba-RU" dirty="0" smtClean="0">
                <a:latin typeface="Cambria" pitchFamily="18" charset="0"/>
              </a:rPr>
              <a:t>Күпте күреп, күпте кисерһә лә </a:t>
            </a:r>
            <a:endParaRPr lang="ru-RU" dirty="0" smtClean="0">
              <a:latin typeface="Cambria" pitchFamily="18" charset="0"/>
            </a:endParaRPr>
          </a:p>
          <a:p>
            <a:pPr>
              <a:buNone/>
            </a:pPr>
            <a:r>
              <a:rPr lang="ba-RU" dirty="0" smtClean="0">
                <a:latin typeface="Cambria" pitchFamily="18" charset="0"/>
              </a:rPr>
              <a:t>Ташламаған үҙ ерен. </a:t>
            </a:r>
            <a:endParaRPr lang="ru-RU" dirty="0" smtClean="0">
              <a:latin typeface="Cambria" pitchFamily="18" charset="0"/>
            </a:endParaRPr>
          </a:p>
          <a:p>
            <a:pPr>
              <a:buNone/>
            </a:pPr>
            <a:r>
              <a:rPr lang="ba-RU" dirty="0" smtClean="0">
                <a:latin typeface="Cambria" pitchFamily="18" charset="0"/>
              </a:rPr>
              <a:t> </a:t>
            </a:r>
            <a:endParaRPr lang="ru-RU" dirty="0" smtClean="0">
              <a:latin typeface="Cambria" pitchFamily="18" charset="0"/>
            </a:endParaRPr>
          </a:p>
          <a:p>
            <a:pPr>
              <a:buNone/>
            </a:pPr>
            <a:r>
              <a:rPr lang="ba-RU" dirty="0" smtClean="0">
                <a:latin typeface="Cambria" pitchFamily="18" charset="0"/>
              </a:rPr>
              <a:t>Күк Уралым тиеп янам, </a:t>
            </a:r>
            <a:endParaRPr lang="ru-RU" dirty="0" smtClean="0">
              <a:latin typeface="Cambria" pitchFamily="18" charset="0"/>
            </a:endParaRPr>
          </a:p>
          <a:p>
            <a:pPr>
              <a:buNone/>
            </a:pPr>
            <a:r>
              <a:rPr lang="ba-RU" dirty="0" smtClean="0">
                <a:latin typeface="Cambria" pitchFamily="18" charset="0"/>
              </a:rPr>
              <a:t>Ҡырҡты тауға һөйөп бағам. </a:t>
            </a:r>
            <a:endParaRPr lang="ru-RU" dirty="0" smtClean="0">
              <a:latin typeface="Cambria" pitchFamily="18" charset="0"/>
            </a:endParaRPr>
          </a:p>
          <a:p>
            <a:pPr>
              <a:buNone/>
            </a:pPr>
            <a:r>
              <a:rPr lang="ba-RU" dirty="0" smtClean="0">
                <a:latin typeface="Cambria" pitchFamily="18" charset="0"/>
              </a:rPr>
              <a:t>Һулар һауам, эсер һыуым һиндә, </a:t>
            </a:r>
            <a:endParaRPr lang="ru-RU" dirty="0" smtClean="0">
              <a:latin typeface="Cambria" pitchFamily="18" charset="0"/>
            </a:endParaRPr>
          </a:p>
          <a:p>
            <a:pPr>
              <a:buNone/>
            </a:pPr>
            <a:r>
              <a:rPr lang="ba-RU" dirty="0" smtClean="0">
                <a:latin typeface="Cambria" pitchFamily="18" charset="0"/>
              </a:rPr>
              <a:t>Мәғрүр Ҡырҡтым! </a:t>
            </a:r>
            <a:endParaRPr lang="ru-RU" dirty="0" smtClean="0">
              <a:latin typeface="Cambria" pitchFamily="18" charset="0"/>
            </a:endParaRPr>
          </a:p>
          <a:p>
            <a:pPr>
              <a:buNone/>
            </a:pPr>
            <a:r>
              <a:rPr lang="ba-RU" dirty="0" smtClean="0">
                <a:latin typeface="Cambria" pitchFamily="18" charset="0"/>
              </a:rPr>
              <a:t>Мин бит һинең ғәзиз балаң. </a:t>
            </a:r>
            <a:endParaRPr lang="ru-RU" dirty="0" smtClean="0">
              <a:latin typeface="Cambria" pitchFamily="18" charset="0"/>
            </a:endParaRPr>
          </a:p>
          <a:p>
            <a:pPr>
              <a:buNone/>
            </a:pPr>
            <a:r>
              <a:rPr lang="ba-RU" dirty="0" smtClean="0">
                <a:latin typeface="Cambria" pitchFamily="18" charset="0"/>
              </a:rPr>
              <a:t> </a:t>
            </a:r>
            <a:endParaRPr lang="ru-RU" dirty="0" smtClean="0">
              <a:latin typeface="Cambria" pitchFamily="18" charset="0"/>
            </a:endParaRPr>
          </a:p>
          <a:p>
            <a:pPr>
              <a:buNone/>
            </a:pPr>
            <a:r>
              <a:rPr lang="ba-RU" dirty="0" smtClean="0">
                <a:latin typeface="Cambria" pitchFamily="18" charset="0"/>
              </a:rPr>
              <a:t>Ҡая ташты ярып сыҡҡан </a:t>
            </a:r>
            <a:endParaRPr lang="ru-RU" dirty="0" smtClean="0">
              <a:latin typeface="Cambria" pitchFamily="18" charset="0"/>
            </a:endParaRPr>
          </a:p>
          <a:p>
            <a:pPr>
              <a:buNone/>
            </a:pPr>
            <a:r>
              <a:rPr lang="ba-RU" dirty="0" smtClean="0">
                <a:latin typeface="Cambria" pitchFamily="18" charset="0"/>
              </a:rPr>
              <a:t>Аҫыл гөлдәй – минең телем. </a:t>
            </a:r>
            <a:endParaRPr lang="ru-RU" dirty="0" smtClean="0">
              <a:latin typeface="Cambria" pitchFamily="18" charset="0"/>
            </a:endParaRPr>
          </a:p>
          <a:p>
            <a:pPr>
              <a:buNone/>
            </a:pPr>
            <a:r>
              <a:rPr lang="ba-RU" dirty="0" smtClean="0">
                <a:latin typeface="Cambria" pitchFamily="18" charset="0"/>
              </a:rPr>
              <a:t>Урал тупрағында тамыр йәйгән </a:t>
            </a:r>
            <a:endParaRPr lang="ru-RU" dirty="0" smtClean="0">
              <a:latin typeface="Cambria" pitchFamily="18" charset="0"/>
            </a:endParaRPr>
          </a:p>
          <a:p>
            <a:pPr>
              <a:buNone/>
            </a:pPr>
            <a:r>
              <a:rPr lang="ba-RU" dirty="0" smtClean="0">
                <a:latin typeface="Cambria" pitchFamily="18" charset="0"/>
              </a:rPr>
              <a:t>Дәү имән ул – башҡорт теле. </a:t>
            </a:r>
            <a:endParaRPr lang="ru-RU" dirty="0" smtClean="0">
              <a:latin typeface="Cambria" pitchFamily="18" charset="0"/>
            </a:endParaRPr>
          </a:p>
          <a:p>
            <a:pPr>
              <a:buNone/>
            </a:pPr>
            <a:r>
              <a:rPr lang="ba-RU" dirty="0" smtClean="0">
                <a:latin typeface="Cambria" pitchFamily="18" charset="0"/>
              </a:rPr>
              <a:t> </a:t>
            </a:r>
            <a:endParaRPr lang="ru-RU" dirty="0" smtClean="0">
              <a:latin typeface="Cambria" pitchFamily="18" charset="0"/>
            </a:endParaRPr>
          </a:p>
          <a:p>
            <a:pPr>
              <a:buNone/>
            </a:pPr>
            <a:r>
              <a:rPr lang="ba-RU" dirty="0" smtClean="0">
                <a:latin typeface="Cambria" pitchFamily="18" charset="0"/>
              </a:rPr>
              <a:t>Туған телдә һөйләшәйек </a:t>
            </a:r>
            <a:endParaRPr lang="ru-RU" dirty="0" smtClean="0">
              <a:latin typeface="Cambria" pitchFamily="18" charset="0"/>
            </a:endParaRPr>
          </a:p>
          <a:p>
            <a:pPr>
              <a:buNone/>
            </a:pPr>
            <a:r>
              <a:rPr lang="ba-RU" dirty="0" smtClean="0">
                <a:latin typeface="Cambria" pitchFamily="18" charset="0"/>
              </a:rPr>
              <a:t>Сылтыр шишмә бит ул башҡорт теле. </a:t>
            </a:r>
            <a:endParaRPr lang="ru-RU" dirty="0" smtClean="0">
              <a:latin typeface="Cambria" pitchFamily="18" charset="0"/>
            </a:endParaRPr>
          </a:p>
          <a:p>
            <a:pPr>
              <a:buNone/>
            </a:pPr>
            <a:r>
              <a:rPr lang="ba-RU" dirty="0" smtClean="0">
                <a:latin typeface="Cambria" pitchFamily="18" charset="0"/>
              </a:rPr>
              <a:t>Байлыҡтарҙың да бит иң аҫылы </a:t>
            </a:r>
            <a:endParaRPr lang="ru-RU" dirty="0" smtClean="0">
              <a:latin typeface="Cambria" pitchFamily="18" charset="0"/>
            </a:endParaRPr>
          </a:p>
          <a:p>
            <a:pPr>
              <a:buNone/>
            </a:pPr>
            <a:r>
              <a:rPr lang="ba-RU" dirty="0" smtClean="0">
                <a:latin typeface="Cambria" pitchFamily="18" charset="0"/>
              </a:rPr>
              <a:t>Минең телем, </a:t>
            </a:r>
            <a:endParaRPr lang="ru-RU" dirty="0" smtClean="0">
              <a:latin typeface="Cambria" pitchFamily="18" charset="0"/>
            </a:endParaRPr>
          </a:p>
          <a:p>
            <a:pPr>
              <a:buNone/>
            </a:pPr>
            <a:r>
              <a:rPr lang="ba-RU" dirty="0" smtClean="0">
                <a:latin typeface="Cambria" pitchFamily="18" charset="0"/>
              </a:rPr>
              <a:t>            Һинең телең, </a:t>
            </a:r>
            <a:endParaRPr lang="ru-RU" dirty="0" smtClean="0">
              <a:latin typeface="Cambria" pitchFamily="18" charset="0"/>
            </a:endParaRPr>
          </a:p>
          <a:p>
            <a:pPr>
              <a:buNone/>
            </a:pPr>
            <a:r>
              <a:rPr lang="ba-RU" dirty="0" smtClean="0">
                <a:latin typeface="Cambria" pitchFamily="18" charset="0"/>
              </a:rPr>
              <a:t>                      Уның теле, </a:t>
            </a:r>
            <a:endParaRPr lang="ru-RU" dirty="0" smtClean="0">
              <a:latin typeface="Cambria" pitchFamily="18" charset="0"/>
            </a:endParaRPr>
          </a:p>
          <a:p>
            <a:pPr>
              <a:buNone/>
            </a:pPr>
            <a:r>
              <a:rPr lang="ba-RU" dirty="0" smtClean="0">
                <a:latin typeface="Cambria" pitchFamily="18" charset="0"/>
              </a:rPr>
              <a:t>                                Башҡорт теле! </a:t>
            </a:r>
            <a:endParaRPr lang="ru-RU" dirty="0" smtClean="0">
              <a:latin typeface="Cambria" pitchFamily="18" charset="0"/>
            </a:endParaRPr>
          </a:p>
          <a:p>
            <a:pPr>
              <a:buNone/>
            </a:pPr>
            <a:r>
              <a:rPr lang="ba-RU" dirty="0" smtClean="0">
                <a:latin typeface="Cambria" pitchFamily="18" charset="0"/>
              </a:rPr>
              <a:t> </a:t>
            </a:r>
            <a:endParaRPr lang="ru-RU" dirty="0" smtClean="0">
              <a:latin typeface="Cambria" pitchFamily="18" charset="0"/>
            </a:endParaRPr>
          </a:p>
          <a:p>
            <a:pPr>
              <a:buNone/>
            </a:pPr>
            <a:r>
              <a:rPr lang="ba-RU" b="1" dirty="0" smtClean="0">
                <a:latin typeface="Cambria" pitchFamily="18" charset="0"/>
              </a:rPr>
              <a:t>                                                                 </a:t>
            </a:r>
            <a:r>
              <a:rPr lang="ba-RU" b="1" i="1" dirty="0" smtClean="0">
                <a:solidFill>
                  <a:srgbClr val="C00000"/>
                </a:solidFill>
                <a:latin typeface="Cambria" pitchFamily="18" charset="0"/>
              </a:rPr>
              <a:t>Фәрзәнә Хамматова</a:t>
            </a:r>
            <a:endParaRPr lang="ru-RU" b="1" i="1" dirty="0" smtClean="0">
              <a:solidFill>
                <a:srgbClr val="C00000"/>
              </a:solidFill>
              <a:latin typeface="Cambria" pitchFamily="18" charset="0"/>
            </a:endParaRPr>
          </a:p>
          <a:p>
            <a:pPr>
              <a:buNone/>
            </a:pPr>
            <a:endParaRPr lang="ru-RU" dirty="0"/>
          </a:p>
        </p:txBody>
      </p:sp>
    </p:spTree>
  </p:cSld>
  <p:clrMapOvr>
    <a:masterClrMapping/>
  </p:clrMapOvr>
  <p:transition advClick="0" advTm="2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XWVrVuFq1oM.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2195736" y="305272"/>
            <a:ext cx="6120680" cy="6552728"/>
          </a:xfrm>
        </p:spPr>
        <p:txBody>
          <a:bodyPr>
            <a:normAutofit fontScale="70000" lnSpcReduction="20000"/>
          </a:bodyPr>
          <a:lstStyle/>
          <a:p>
            <a:pPr>
              <a:buNone/>
            </a:pPr>
            <a:r>
              <a:rPr lang="ru-RU" b="1" dirty="0" smtClean="0">
                <a:latin typeface="Cambria" pitchFamily="18" charset="0"/>
              </a:rPr>
              <a:t>         </a:t>
            </a:r>
            <a:r>
              <a:rPr lang="ru-RU" b="1" dirty="0" err="1" smtClean="0">
                <a:solidFill>
                  <a:schemeClr val="tx2">
                    <a:lumMod val="50000"/>
                  </a:schemeClr>
                </a:solidFill>
                <a:latin typeface="Cambria" pitchFamily="18" charset="0"/>
              </a:rPr>
              <a:t>Башҡорт телем</a:t>
            </a:r>
            <a:r>
              <a:rPr lang="ru-RU" b="1" dirty="0" smtClean="0">
                <a:latin typeface="Cambria" pitchFamily="18" charset="0"/>
              </a:rPr>
              <a:t/>
            </a:r>
            <a:br>
              <a:rPr lang="ru-RU" b="1" dirty="0" smtClean="0">
                <a:latin typeface="Cambria" pitchFamily="18" charset="0"/>
              </a:rPr>
            </a:br>
            <a:r>
              <a:rPr lang="ru-RU" dirty="0" smtClean="0">
                <a:latin typeface="Cambria" pitchFamily="18" charset="0"/>
              </a:rPr>
              <a:t/>
            </a:r>
            <a:br>
              <a:rPr lang="ru-RU" dirty="0" smtClean="0">
                <a:latin typeface="Cambria" pitchFamily="18" charset="0"/>
              </a:rPr>
            </a:br>
            <a:r>
              <a:rPr lang="ru-RU" dirty="0" smtClean="0">
                <a:latin typeface="Cambria" pitchFamily="18" charset="0"/>
              </a:rPr>
              <a:t>Сал </a:t>
            </a:r>
            <a:r>
              <a:rPr lang="ru-RU" dirty="0" err="1" smtClean="0">
                <a:latin typeface="Cambria" pitchFamily="18" charset="0"/>
              </a:rPr>
              <a:t>тарих</a:t>
            </a:r>
            <a:r>
              <a:rPr lang="ru-RU" dirty="0" smtClean="0">
                <a:latin typeface="Cambria" pitchFamily="18" charset="0"/>
              </a:rPr>
              <a:t> </a:t>
            </a:r>
            <a:r>
              <a:rPr lang="ru-RU" dirty="0" err="1" smtClean="0">
                <a:latin typeface="Cambria" pitchFamily="18" charset="0"/>
              </a:rPr>
              <a:t>биттәрендә</a:t>
            </a:r>
            <a:r>
              <a:rPr lang="ru-RU" dirty="0" smtClean="0">
                <a:latin typeface="Cambria" pitchFamily="18" charset="0"/>
              </a:rPr>
              <a:t/>
            </a:r>
            <a:br>
              <a:rPr lang="ru-RU" dirty="0" smtClean="0">
                <a:latin typeface="Cambria" pitchFamily="18" charset="0"/>
              </a:rPr>
            </a:br>
            <a:r>
              <a:rPr lang="ru-RU" dirty="0" err="1" smtClean="0">
                <a:latin typeface="Cambria" pitchFamily="18" charset="0"/>
              </a:rPr>
              <a:t>Күпме һынауҙар үткән</a:t>
            </a:r>
            <a:r>
              <a:rPr lang="ru-RU" dirty="0" smtClean="0">
                <a:latin typeface="Cambria" pitchFamily="18" charset="0"/>
              </a:rPr>
              <a:t>,</a:t>
            </a:r>
            <a:br>
              <a:rPr lang="ru-RU" dirty="0" smtClean="0">
                <a:latin typeface="Cambria" pitchFamily="18" charset="0"/>
              </a:rPr>
            </a:br>
            <a:r>
              <a:rPr lang="ru-RU" dirty="0" err="1" smtClean="0">
                <a:latin typeface="Cambria" pitchFamily="18" charset="0"/>
              </a:rPr>
              <a:t>Башҡорт телем</a:t>
            </a:r>
            <a:r>
              <a:rPr lang="ru-RU" dirty="0" smtClean="0">
                <a:latin typeface="Cambria" pitchFamily="18" charset="0"/>
              </a:rPr>
              <a:t> </a:t>
            </a:r>
            <a:r>
              <a:rPr lang="ru-RU" dirty="0" err="1" smtClean="0">
                <a:latin typeface="Cambria" pitchFamily="18" charset="0"/>
              </a:rPr>
              <a:t>бирешмәйсә</a:t>
            </a:r>
            <a:r>
              <a:rPr lang="ru-RU" dirty="0" smtClean="0">
                <a:latin typeface="Cambria" pitchFamily="18" charset="0"/>
              </a:rPr>
              <a:t/>
            </a:r>
            <a:br>
              <a:rPr lang="ru-RU" dirty="0" smtClean="0">
                <a:latin typeface="Cambria" pitchFamily="18" charset="0"/>
              </a:rPr>
            </a:br>
            <a:r>
              <a:rPr lang="ru-RU" dirty="0" err="1" smtClean="0">
                <a:latin typeface="Cambria" pitchFamily="18" charset="0"/>
              </a:rPr>
              <a:t>Бөгөнгә килеп</a:t>
            </a:r>
            <a:r>
              <a:rPr lang="ru-RU" dirty="0" smtClean="0">
                <a:latin typeface="Cambria" pitchFamily="18" charset="0"/>
              </a:rPr>
              <a:t> </a:t>
            </a:r>
            <a:r>
              <a:rPr lang="ru-RU" dirty="0" err="1" smtClean="0">
                <a:latin typeface="Cambria" pitchFamily="18" charset="0"/>
              </a:rPr>
              <a:t>еткән</a:t>
            </a:r>
            <a:r>
              <a:rPr lang="ru-RU" dirty="0" smtClean="0">
                <a:latin typeface="Cambria" pitchFamily="18" charset="0"/>
              </a:rPr>
              <a:t>.</a:t>
            </a:r>
            <a:br>
              <a:rPr lang="ru-RU" dirty="0" smtClean="0">
                <a:latin typeface="Cambria" pitchFamily="18" charset="0"/>
              </a:rPr>
            </a:br>
            <a:r>
              <a:rPr lang="ru-RU" dirty="0" err="1" smtClean="0">
                <a:latin typeface="Cambria" pitchFamily="18" charset="0"/>
              </a:rPr>
              <a:t>Думбыраһын сиртә-сиртә</a:t>
            </a:r>
            <a:r>
              <a:rPr lang="ru-RU" dirty="0" smtClean="0">
                <a:latin typeface="Cambria" pitchFamily="18" charset="0"/>
              </a:rPr>
              <a:t/>
            </a:r>
            <a:br>
              <a:rPr lang="ru-RU" dirty="0" smtClean="0">
                <a:latin typeface="Cambria" pitchFamily="18" charset="0"/>
              </a:rPr>
            </a:br>
            <a:r>
              <a:rPr lang="ru-RU" dirty="0" err="1" smtClean="0">
                <a:latin typeface="Cambria" pitchFamily="18" charset="0"/>
              </a:rPr>
              <a:t>Сәсән әйткән ҡобайыр.</a:t>
            </a:r>
            <a:r>
              <a:rPr lang="ru-RU" dirty="0" smtClean="0">
                <a:latin typeface="Cambria" pitchFamily="18" charset="0"/>
              </a:rPr>
              <a:t/>
            </a:r>
            <a:br>
              <a:rPr lang="ru-RU" dirty="0" smtClean="0">
                <a:latin typeface="Cambria" pitchFamily="18" charset="0"/>
              </a:rPr>
            </a:br>
            <a:r>
              <a:rPr lang="ru-RU" dirty="0" err="1" smtClean="0">
                <a:latin typeface="Cambria" pitchFamily="18" charset="0"/>
              </a:rPr>
              <a:t>Ҡурай моңона ҡушылып,</a:t>
            </a:r>
            <a:r>
              <a:rPr lang="ru-RU" dirty="0" smtClean="0">
                <a:latin typeface="Cambria" pitchFamily="18" charset="0"/>
              </a:rPr>
              <a:t/>
            </a:r>
            <a:br>
              <a:rPr lang="ru-RU" dirty="0" smtClean="0">
                <a:latin typeface="Cambria" pitchFamily="18" charset="0"/>
              </a:rPr>
            </a:br>
            <a:r>
              <a:rPr lang="ru-RU" dirty="0" err="1" smtClean="0">
                <a:latin typeface="Cambria" pitchFamily="18" charset="0"/>
              </a:rPr>
              <a:t>Яңғыраған оҙон йыр</a:t>
            </a:r>
            <a:r>
              <a:rPr lang="ru-RU" dirty="0" smtClean="0">
                <a:latin typeface="Cambria" pitchFamily="18" charset="0"/>
              </a:rPr>
              <a:t>.</a:t>
            </a:r>
            <a:br>
              <a:rPr lang="ru-RU" dirty="0" smtClean="0">
                <a:latin typeface="Cambria" pitchFamily="18" charset="0"/>
              </a:rPr>
            </a:br>
            <a:r>
              <a:rPr lang="ru-RU" dirty="0" err="1" smtClean="0">
                <a:latin typeface="Cambria" pitchFamily="18" charset="0"/>
              </a:rPr>
              <a:t>“Халҡым </a:t>
            </a:r>
            <a:r>
              <a:rPr lang="ru-RU" dirty="0" smtClean="0">
                <a:latin typeface="Cambria" pitchFamily="18" charset="0"/>
              </a:rPr>
              <a:t>теле – </a:t>
            </a:r>
            <a:r>
              <a:rPr lang="ru-RU" dirty="0" err="1" smtClean="0">
                <a:latin typeface="Cambria" pitchFamily="18" charset="0"/>
              </a:rPr>
              <a:t>хаҡлыҡ теле</a:t>
            </a:r>
            <a:r>
              <a:rPr lang="ru-RU" dirty="0" smtClean="0">
                <a:latin typeface="Cambria" pitchFamily="18" charset="0"/>
              </a:rPr>
              <a:t>”, –</a:t>
            </a:r>
            <a:br>
              <a:rPr lang="ru-RU" dirty="0" smtClean="0">
                <a:latin typeface="Cambria" pitchFamily="18" charset="0"/>
              </a:rPr>
            </a:br>
            <a:r>
              <a:rPr lang="ru-RU" dirty="0" smtClean="0">
                <a:latin typeface="Cambria" pitchFamily="18" charset="0"/>
              </a:rPr>
              <a:t>Тип </a:t>
            </a:r>
            <a:r>
              <a:rPr lang="ru-RU" dirty="0" err="1" smtClean="0">
                <a:latin typeface="Cambria" pitchFamily="18" charset="0"/>
              </a:rPr>
              <a:t>юҡҡа әйтмәгәндәр</a:t>
            </a:r>
            <a:r>
              <a:rPr lang="ru-RU" dirty="0" smtClean="0">
                <a:latin typeface="Cambria" pitchFamily="18" charset="0"/>
              </a:rPr>
              <a:t>.</a:t>
            </a:r>
            <a:br>
              <a:rPr lang="ru-RU" dirty="0" smtClean="0">
                <a:latin typeface="Cambria" pitchFamily="18" charset="0"/>
              </a:rPr>
            </a:br>
            <a:r>
              <a:rPr lang="ru-RU" dirty="0" err="1" smtClean="0">
                <a:latin typeface="Cambria" pitchFamily="18" charset="0"/>
              </a:rPr>
              <a:t>Мостай</a:t>
            </a:r>
            <a:r>
              <a:rPr lang="ru-RU" dirty="0" smtClean="0">
                <a:latin typeface="Cambria" pitchFamily="18" charset="0"/>
              </a:rPr>
              <a:t>, </a:t>
            </a:r>
            <a:r>
              <a:rPr lang="ru-RU" dirty="0" err="1" smtClean="0">
                <a:latin typeface="Cambria" pitchFamily="18" charset="0"/>
              </a:rPr>
              <a:t>Рәми, Зәйнәптәр</a:t>
            </a:r>
            <a:r>
              <a:rPr lang="ru-RU" dirty="0" smtClean="0">
                <a:latin typeface="Cambria" pitchFamily="18" charset="0"/>
              </a:rPr>
              <a:t/>
            </a:r>
            <a:br>
              <a:rPr lang="ru-RU" dirty="0" smtClean="0">
                <a:latin typeface="Cambria" pitchFamily="18" charset="0"/>
              </a:rPr>
            </a:br>
            <a:r>
              <a:rPr lang="ru-RU" dirty="0" err="1" smtClean="0">
                <a:latin typeface="Cambria" pitchFamily="18" charset="0"/>
              </a:rPr>
              <a:t>Телемде</a:t>
            </a:r>
            <a:r>
              <a:rPr lang="ru-RU" dirty="0" smtClean="0">
                <a:latin typeface="Cambria" pitchFamily="18" charset="0"/>
              </a:rPr>
              <a:t> </a:t>
            </a:r>
            <a:r>
              <a:rPr lang="ru-RU" dirty="0" err="1" smtClean="0">
                <a:latin typeface="Cambria" pitchFamily="18" charset="0"/>
              </a:rPr>
              <a:t>йәшәткәндәр.</a:t>
            </a:r>
            <a:r>
              <a:rPr lang="ru-RU" dirty="0" smtClean="0">
                <a:latin typeface="Cambria" pitchFamily="18" charset="0"/>
              </a:rPr>
              <a:t/>
            </a:r>
            <a:br>
              <a:rPr lang="ru-RU" dirty="0" smtClean="0">
                <a:latin typeface="Cambria" pitchFamily="18" charset="0"/>
              </a:rPr>
            </a:br>
            <a:r>
              <a:rPr lang="ru-RU" dirty="0" err="1" smtClean="0">
                <a:latin typeface="Cambria" pitchFamily="18" charset="0"/>
              </a:rPr>
              <a:t>Ҡыҫымдарға бирешмәйсә</a:t>
            </a:r>
            <a:r>
              <a:rPr lang="ru-RU" dirty="0" smtClean="0">
                <a:latin typeface="Cambria" pitchFamily="18" charset="0"/>
              </a:rPr>
              <a:t/>
            </a:r>
            <a:br>
              <a:rPr lang="ru-RU" dirty="0" smtClean="0">
                <a:latin typeface="Cambria" pitchFamily="18" charset="0"/>
              </a:rPr>
            </a:br>
            <a:r>
              <a:rPr lang="ru-RU" dirty="0" err="1" smtClean="0">
                <a:latin typeface="Cambria" pitchFamily="18" charset="0"/>
              </a:rPr>
              <a:t>Йәшәп килә телкәйем.</a:t>
            </a:r>
            <a:r>
              <a:rPr lang="ru-RU" dirty="0" smtClean="0">
                <a:latin typeface="Cambria" pitchFamily="18" charset="0"/>
              </a:rPr>
              <a:t/>
            </a:r>
            <a:br>
              <a:rPr lang="ru-RU" dirty="0" smtClean="0">
                <a:latin typeface="Cambria" pitchFamily="18" charset="0"/>
              </a:rPr>
            </a:br>
            <a:r>
              <a:rPr lang="ru-RU" dirty="0" smtClean="0">
                <a:latin typeface="Cambria" pitchFamily="18" charset="0"/>
              </a:rPr>
              <a:t>Тел </a:t>
            </a:r>
            <a:r>
              <a:rPr lang="ru-RU" dirty="0" err="1" smtClean="0">
                <a:latin typeface="Cambria" pitchFamily="18" charset="0"/>
              </a:rPr>
              <a:t>бөтмәһә</a:t>
            </a:r>
            <a:r>
              <a:rPr lang="ru-RU" dirty="0" smtClean="0">
                <a:latin typeface="Cambria" pitchFamily="18" charset="0"/>
              </a:rPr>
              <a:t>, </a:t>
            </a:r>
            <a:r>
              <a:rPr lang="ru-RU" dirty="0" err="1" smtClean="0">
                <a:latin typeface="Cambria" pitchFamily="18" charset="0"/>
              </a:rPr>
              <a:t>гөрләп үҫер</a:t>
            </a:r>
            <a:r>
              <a:rPr lang="ru-RU" dirty="0" smtClean="0">
                <a:latin typeface="Cambria" pitchFamily="18" charset="0"/>
              </a:rPr>
              <a:t/>
            </a:r>
            <a:br>
              <a:rPr lang="ru-RU" dirty="0" smtClean="0">
                <a:latin typeface="Cambria" pitchFamily="18" charset="0"/>
              </a:rPr>
            </a:br>
            <a:r>
              <a:rPr lang="ru-RU" dirty="0" err="1" smtClean="0">
                <a:latin typeface="Cambria" pitchFamily="18" charset="0"/>
              </a:rPr>
              <a:t>Башҡортостан-илкәйем</a:t>
            </a:r>
            <a:r>
              <a:rPr lang="ru-RU" dirty="0" smtClean="0">
                <a:latin typeface="Cambria" pitchFamily="18" charset="0"/>
              </a:rPr>
              <a:t>!</a:t>
            </a:r>
            <a:br>
              <a:rPr lang="ru-RU" dirty="0" smtClean="0">
                <a:latin typeface="Cambria" pitchFamily="18" charset="0"/>
              </a:rPr>
            </a:br>
            <a:r>
              <a:rPr lang="ru-RU" dirty="0" smtClean="0">
                <a:latin typeface="Cambria" pitchFamily="18" charset="0"/>
              </a:rPr>
              <a:t/>
            </a:r>
            <a:br>
              <a:rPr lang="ru-RU" dirty="0" smtClean="0">
                <a:latin typeface="Cambria" pitchFamily="18" charset="0"/>
              </a:rPr>
            </a:br>
            <a:r>
              <a:rPr lang="ru-RU" dirty="0" smtClean="0">
                <a:latin typeface="Cambria" pitchFamily="18" charset="0"/>
              </a:rPr>
              <a:t>                                             </a:t>
            </a:r>
            <a:r>
              <a:rPr lang="ru-RU" b="1" i="1" dirty="0" err="1" smtClean="0">
                <a:solidFill>
                  <a:schemeClr val="tx2">
                    <a:lumMod val="50000"/>
                  </a:schemeClr>
                </a:solidFill>
                <a:latin typeface="Cambria" pitchFamily="18" charset="0"/>
              </a:rPr>
              <a:t>Лилиә Солтанова</a:t>
            </a:r>
            <a:r>
              <a:rPr lang="ru-RU" dirty="0" smtClean="0">
                <a:solidFill>
                  <a:schemeClr val="tx2">
                    <a:lumMod val="50000"/>
                  </a:schemeClr>
                </a:solidFill>
                <a:latin typeface="Cambria" pitchFamily="18" charset="0"/>
              </a:rPr>
              <a:t>, </a:t>
            </a:r>
          </a:p>
          <a:p>
            <a:pPr>
              <a:buNone/>
            </a:pPr>
            <a:r>
              <a:rPr lang="ru-RU" dirty="0" smtClean="0">
                <a:latin typeface="Cambria" pitchFamily="18" charset="0"/>
              </a:rPr>
              <a:t>                        </a:t>
            </a:r>
            <a:r>
              <a:rPr lang="ru-RU" dirty="0" err="1" smtClean="0">
                <a:latin typeface="Cambria" pitchFamily="18" charset="0"/>
              </a:rPr>
              <a:t>"Йәйғор" әҙәби ойошмаһы ағзаһы,</a:t>
            </a:r>
            <a:r>
              <a:rPr lang="ru-RU" dirty="0" smtClean="0">
                <a:latin typeface="Cambria" pitchFamily="18" charset="0"/>
              </a:rPr>
              <a:t> </a:t>
            </a:r>
          </a:p>
          <a:p>
            <a:pPr>
              <a:buNone/>
            </a:pPr>
            <a:r>
              <a:rPr lang="ru-RU" dirty="0" smtClean="0">
                <a:latin typeface="Cambria" pitchFamily="18" charset="0"/>
              </a:rPr>
              <a:t>                                                           </a:t>
            </a:r>
            <a:r>
              <a:rPr lang="ru-RU" dirty="0" err="1" smtClean="0">
                <a:latin typeface="Cambria" pitchFamily="18" charset="0"/>
              </a:rPr>
              <a:t>Өфө ҡалаһы</a:t>
            </a:r>
            <a:endParaRPr lang="ru-RU" dirty="0">
              <a:latin typeface="Cambria" pitchFamily="18" charset="0"/>
            </a:endParaRPr>
          </a:p>
        </p:txBody>
      </p:sp>
    </p:spTree>
  </p:cSld>
  <p:clrMapOvr>
    <a:masterClrMapping/>
  </p:clrMapOvr>
  <p:transition advClick="0" advTm="2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XWVrVuFq1oM.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2267744" y="332656"/>
            <a:ext cx="5832648" cy="6741368"/>
          </a:xfrm>
        </p:spPr>
        <p:txBody>
          <a:bodyPr>
            <a:noAutofit/>
          </a:bodyPr>
          <a:lstStyle/>
          <a:p>
            <a:pPr>
              <a:buNone/>
            </a:pPr>
            <a:r>
              <a:rPr lang="ru-RU" sz="1800" b="1" dirty="0" smtClean="0">
                <a:solidFill>
                  <a:schemeClr val="tx1">
                    <a:lumMod val="95000"/>
                    <a:lumOff val="5000"/>
                  </a:schemeClr>
                </a:solidFill>
                <a:latin typeface="Times New Roman" pitchFamily="18" charset="0"/>
                <a:cs typeface="Times New Roman" pitchFamily="18" charset="0"/>
              </a:rPr>
              <a:t>            </a:t>
            </a:r>
            <a:r>
              <a:rPr lang="ru-RU" sz="1800" b="1" dirty="0" err="1" smtClean="0">
                <a:solidFill>
                  <a:srgbClr val="C00000"/>
                </a:solidFill>
                <a:latin typeface="Times New Roman" pitchFamily="18" charset="0"/>
                <a:cs typeface="Times New Roman" pitchFamily="18" charset="0"/>
              </a:rPr>
              <a:t>Башҡорт  телем</a:t>
            </a:r>
            <a:r>
              <a:rPr lang="ru-RU" sz="1800" b="1" dirty="0" smtClean="0">
                <a:solidFill>
                  <a:srgbClr val="C00000"/>
                </a:solidFill>
                <a:latin typeface="Times New Roman" pitchFamily="18" charset="0"/>
                <a:cs typeface="Times New Roman" pitchFamily="18" charset="0"/>
              </a:rPr>
              <a:t>.</a:t>
            </a:r>
            <a:r>
              <a:rPr lang="ru-RU" sz="1800" dirty="0" smtClean="0">
                <a:solidFill>
                  <a:schemeClr val="tx1">
                    <a:lumMod val="95000"/>
                    <a:lumOff val="5000"/>
                  </a:schemeClr>
                </a:solidFill>
                <a:latin typeface="Times New Roman" pitchFamily="18" charset="0"/>
                <a:cs typeface="Times New Roman" pitchFamily="18" charset="0"/>
              </a:rPr>
              <a:t/>
            </a:r>
            <a:br>
              <a:rPr lang="ru-RU" sz="1800" dirty="0" smtClean="0">
                <a:solidFill>
                  <a:schemeClr val="tx1">
                    <a:lumMod val="95000"/>
                    <a:lumOff val="5000"/>
                  </a:schemeClr>
                </a:solidFill>
                <a:latin typeface="Times New Roman" pitchFamily="18" charset="0"/>
                <a:cs typeface="Times New Roman" pitchFamily="18" charset="0"/>
              </a:rPr>
            </a:br>
            <a:r>
              <a:rPr lang="ru-RU" sz="1800" dirty="0" smtClean="0">
                <a:solidFill>
                  <a:schemeClr val="tx1">
                    <a:lumMod val="95000"/>
                    <a:lumOff val="5000"/>
                  </a:schemeClr>
                </a:solidFill>
                <a:latin typeface="Times New Roman" pitchFamily="18" charset="0"/>
                <a:cs typeface="Times New Roman" pitchFamily="18" charset="0"/>
              </a:rPr>
              <a:t> </a:t>
            </a:r>
            <a:br>
              <a:rPr lang="ru-RU" sz="1800" dirty="0" smtClean="0">
                <a:solidFill>
                  <a:schemeClr val="tx1">
                    <a:lumMod val="95000"/>
                    <a:lumOff val="5000"/>
                  </a:schemeClr>
                </a:solidFill>
                <a:latin typeface="Times New Roman" pitchFamily="18" charset="0"/>
                <a:cs typeface="Times New Roman" pitchFamily="18" charset="0"/>
              </a:rPr>
            </a:br>
            <a:r>
              <a:rPr lang="ru-RU" sz="1800" dirty="0" err="1" smtClean="0">
                <a:solidFill>
                  <a:schemeClr val="tx1">
                    <a:lumMod val="95000"/>
                    <a:lumOff val="5000"/>
                  </a:schemeClr>
                </a:solidFill>
                <a:latin typeface="Times New Roman" pitchFamily="18" charset="0"/>
                <a:cs typeface="Times New Roman" pitchFamily="18" charset="0"/>
              </a:rPr>
              <a:t>Нәфис телем,наҙлы телем</a:t>
            </a:r>
            <a:r>
              <a:rPr lang="ru-RU" sz="1800" dirty="0" smtClean="0">
                <a:solidFill>
                  <a:schemeClr val="tx1">
                    <a:lumMod val="95000"/>
                    <a:lumOff val="5000"/>
                  </a:schemeClr>
                </a:solidFill>
                <a:latin typeface="Times New Roman" pitchFamily="18" charset="0"/>
                <a:cs typeface="Times New Roman" pitchFamily="18" charset="0"/>
              </a:rPr>
              <a:t>,</a:t>
            </a:r>
            <a:br>
              <a:rPr lang="ru-RU" sz="1800" dirty="0" smtClean="0">
                <a:solidFill>
                  <a:schemeClr val="tx1">
                    <a:lumMod val="95000"/>
                    <a:lumOff val="5000"/>
                  </a:schemeClr>
                </a:solidFill>
                <a:latin typeface="Times New Roman" pitchFamily="18" charset="0"/>
                <a:cs typeface="Times New Roman" pitchFamily="18" charset="0"/>
              </a:rPr>
            </a:br>
            <a:r>
              <a:rPr lang="ru-RU" sz="1800" dirty="0" err="1" smtClean="0">
                <a:solidFill>
                  <a:schemeClr val="tx1">
                    <a:lumMod val="95000"/>
                    <a:lumOff val="5000"/>
                  </a:schemeClr>
                </a:solidFill>
                <a:latin typeface="Times New Roman" pitchFamily="18" charset="0"/>
                <a:cs typeface="Times New Roman" pitchFamily="18" charset="0"/>
              </a:rPr>
              <a:t>Йомшаҡ телем</a:t>
            </a:r>
            <a:r>
              <a:rPr lang="ru-RU" sz="1800" dirty="0" smtClean="0">
                <a:solidFill>
                  <a:schemeClr val="tx1">
                    <a:lumMod val="95000"/>
                    <a:lumOff val="5000"/>
                  </a:schemeClr>
                </a:solidFill>
                <a:latin typeface="Times New Roman" pitchFamily="18" charset="0"/>
                <a:cs typeface="Times New Roman" pitchFamily="18" charset="0"/>
              </a:rPr>
              <a:t> </a:t>
            </a:r>
            <a:r>
              <a:rPr lang="ru-RU" sz="1800" dirty="0" err="1" smtClean="0">
                <a:solidFill>
                  <a:schemeClr val="tx1">
                    <a:lumMod val="95000"/>
                    <a:lumOff val="5000"/>
                  </a:schemeClr>
                </a:solidFill>
                <a:latin typeface="Times New Roman" pitchFamily="18" charset="0"/>
                <a:cs typeface="Times New Roman" pitchFamily="18" charset="0"/>
              </a:rPr>
              <a:t>башҡорт </a:t>
            </a:r>
            <a:r>
              <a:rPr lang="ru-RU" sz="1800" dirty="0" smtClean="0">
                <a:solidFill>
                  <a:schemeClr val="tx1">
                    <a:lumMod val="95000"/>
                    <a:lumOff val="5000"/>
                  </a:schemeClr>
                </a:solidFill>
                <a:latin typeface="Times New Roman" pitchFamily="18" charset="0"/>
                <a:cs typeface="Times New Roman" pitchFamily="18" charset="0"/>
              </a:rPr>
              <a:t>теле,</a:t>
            </a:r>
            <a:br>
              <a:rPr lang="ru-RU" sz="1800" dirty="0" smtClean="0">
                <a:solidFill>
                  <a:schemeClr val="tx1">
                    <a:lumMod val="95000"/>
                    <a:lumOff val="5000"/>
                  </a:schemeClr>
                </a:solidFill>
                <a:latin typeface="Times New Roman" pitchFamily="18" charset="0"/>
                <a:cs typeface="Times New Roman" pitchFamily="18" charset="0"/>
              </a:rPr>
            </a:br>
            <a:r>
              <a:rPr lang="ru-RU" sz="1800" dirty="0" err="1" smtClean="0">
                <a:solidFill>
                  <a:schemeClr val="tx1">
                    <a:lumMod val="95000"/>
                    <a:lumOff val="5000"/>
                  </a:schemeClr>
                </a:solidFill>
                <a:latin typeface="Times New Roman" pitchFamily="18" charset="0"/>
                <a:cs typeface="Times New Roman" pitchFamily="18" charset="0"/>
              </a:rPr>
              <a:t>Һинең менән ныҡ бәхетле,</a:t>
            </a:r>
            <a:r>
              <a:rPr lang="ru-RU" sz="1800" dirty="0" smtClean="0">
                <a:solidFill>
                  <a:schemeClr val="tx1">
                    <a:lumMod val="95000"/>
                    <a:lumOff val="5000"/>
                  </a:schemeClr>
                </a:solidFill>
                <a:latin typeface="Times New Roman" pitchFamily="18" charset="0"/>
                <a:cs typeface="Times New Roman" pitchFamily="18" charset="0"/>
              </a:rPr>
              <a:t/>
            </a:r>
            <a:br>
              <a:rPr lang="ru-RU" sz="1800" dirty="0" smtClean="0">
                <a:solidFill>
                  <a:schemeClr val="tx1">
                    <a:lumMod val="95000"/>
                    <a:lumOff val="5000"/>
                  </a:schemeClr>
                </a:solidFill>
                <a:latin typeface="Times New Roman" pitchFamily="18" charset="0"/>
                <a:cs typeface="Times New Roman" pitchFamily="18" charset="0"/>
              </a:rPr>
            </a:br>
            <a:r>
              <a:rPr lang="ru-RU" sz="1800" dirty="0" err="1" smtClean="0">
                <a:solidFill>
                  <a:schemeClr val="tx1">
                    <a:lumMod val="95000"/>
                    <a:lumOff val="5000"/>
                  </a:schemeClr>
                </a:solidFill>
                <a:latin typeface="Times New Roman" pitchFamily="18" charset="0"/>
                <a:cs typeface="Times New Roman" pitchFamily="18" charset="0"/>
              </a:rPr>
              <a:t>Алға барыр</a:t>
            </a:r>
            <a:r>
              <a:rPr lang="ru-RU" sz="1800" dirty="0" smtClean="0">
                <a:solidFill>
                  <a:schemeClr val="tx1">
                    <a:lumMod val="95000"/>
                    <a:lumOff val="5000"/>
                  </a:schemeClr>
                </a:solidFill>
                <a:latin typeface="Times New Roman" pitchFamily="18" charset="0"/>
                <a:cs typeface="Times New Roman" pitchFamily="18" charset="0"/>
              </a:rPr>
              <a:t> </a:t>
            </a:r>
            <a:r>
              <a:rPr lang="ru-RU" sz="1800" dirty="0" err="1" smtClean="0">
                <a:solidFill>
                  <a:schemeClr val="tx1">
                    <a:lumMod val="95000"/>
                    <a:lumOff val="5000"/>
                  </a:schemeClr>
                </a:solidFill>
                <a:latin typeface="Times New Roman" pitchFamily="18" charset="0"/>
                <a:cs typeface="Times New Roman" pitchFamily="18" charset="0"/>
              </a:rPr>
              <a:t>башҡорт </a:t>
            </a:r>
            <a:r>
              <a:rPr lang="ru-RU" sz="1800" dirty="0" smtClean="0">
                <a:solidFill>
                  <a:schemeClr val="tx1">
                    <a:lumMod val="95000"/>
                    <a:lumOff val="5000"/>
                  </a:schemeClr>
                </a:solidFill>
                <a:latin typeface="Times New Roman" pitchFamily="18" charset="0"/>
                <a:cs typeface="Times New Roman" pitchFamily="18" charset="0"/>
              </a:rPr>
              <a:t>иле.</a:t>
            </a:r>
            <a:br>
              <a:rPr lang="ru-RU" sz="1800" dirty="0" smtClean="0">
                <a:solidFill>
                  <a:schemeClr val="tx1">
                    <a:lumMod val="95000"/>
                    <a:lumOff val="5000"/>
                  </a:schemeClr>
                </a:solidFill>
                <a:latin typeface="Times New Roman" pitchFamily="18" charset="0"/>
                <a:cs typeface="Times New Roman" pitchFamily="18" charset="0"/>
              </a:rPr>
            </a:br>
            <a:r>
              <a:rPr lang="ru-RU" sz="1800" dirty="0" err="1" smtClean="0">
                <a:solidFill>
                  <a:schemeClr val="tx1">
                    <a:lumMod val="95000"/>
                    <a:lumOff val="5000"/>
                  </a:schemeClr>
                </a:solidFill>
                <a:latin typeface="Times New Roman" pitchFamily="18" charset="0"/>
                <a:cs typeface="Times New Roman" pitchFamily="18" charset="0"/>
              </a:rPr>
              <a:t>Ябай</a:t>
            </a:r>
            <a:r>
              <a:rPr lang="ru-RU" sz="1800" dirty="0" smtClean="0">
                <a:solidFill>
                  <a:schemeClr val="tx1">
                    <a:lumMod val="95000"/>
                    <a:lumOff val="5000"/>
                  </a:schemeClr>
                </a:solidFill>
                <a:latin typeface="Times New Roman" pitchFamily="18" charset="0"/>
                <a:cs typeface="Times New Roman" pitchFamily="18" charset="0"/>
              </a:rPr>
              <a:t> </a:t>
            </a:r>
            <a:r>
              <a:rPr lang="ru-RU" sz="1800" dirty="0" err="1" smtClean="0">
                <a:solidFill>
                  <a:schemeClr val="tx1">
                    <a:lumMod val="95000"/>
                    <a:lumOff val="5000"/>
                  </a:schemeClr>
                </a:solidFill>
                <a:latin typeface="Times New Roman" pitchFamily="18" charset="0"/>
                <a:cs typeface="Times New Roman" pitchFamily="18" charset="0"/>
              </a:rPr>
              <a:t>халҡым, ғәҙел халҡым,</a:t>
            </a:r>
            <a:r>
              <a:rPr lang="ru-RU" sz="1800" dirty="0" smtClean="0">
                <a:solidFill>
                  <a:schemeClr val="tx1">
                    <a:lumMod val="95000"/>
                    <a:lumOff val="5000"/>
                  </a:schemeClr>
                </a:solidFill>
                <a:latin typeface="Times New Roman" pitchFamily="18" charset="0"/>
                <a:cs typeface="Times New Roman" pitchFamily="18" charset="0"/>
              </a:rPr>
              <a:t/>
            </a:r>
            <a:br>
              <a:rPr lang="ru-RU" sz="1800" dirty="0" smtClean="0">
                <a:solidFill>
                  <a:schemeClr val="tx1">
                    <a:lumMod val="95000"/>
                    <a:lumOff val="5000"/>
                  </a:schemeClr>
                </a:solidFill>
                <a:latin typeface="Times New Roman" pitchFamily="18" charset="0"/>
                <a:cs typeface="Times New Roman" pitchFamily="18" charset="0"/>
              </a:rPr>
            </a:br>
            <a:r>
              <a:rPr lang="ru-RU" sz="1800" dirty="0" err="1" smtClean="0">
                <a:solidFill>
                  <a:schemeClr val="tx1">
                    <a:lumMod val="95000"/>
                    <a:lumOff val="5000"/>
                  </a:schemeClr>
                </a:solidFill>
                <a:latin typeface="Times New Roman" pitchFamily="18" charset="0"/>
                <a:cs typeface="Times New Roman" pitchFamily="18" charset="0"/>
              </a:rPr>
              <a:t>Һиңә һәр саҡ телем</a:t>
            </a:r>
            <a:r>
              <a:rPr lang="ru-RU" sz="1800" dirty="0" smtClean="0">
                <a:solidFill>
                  <a:schemeClr val="tx1">
                    <a:lumMod val="95000"/>
                    <a:lumOff val="5000"/>
                  </a:schemeClr>
                </a:solidFill>
                <a:latin typeface="Times New Roman" pitchFamily="18" charset="0"/>
                <a:cs typeface="Times New Roman" pitchFamily="18" charset="0"/>
              </a:rPr>
              <a:t> </a:t>
            </a:r>
            <a:r>
              <a:rPr lang="ru-RU" sz="1800" dirty="0" err="1" smtClean="0">
                <a:solidFill>
                  <a:schemeClr val="tx1">
                    <a:lumMod val="95000"/>
                    <a:lumOff val="5000"/>
                  </a:schemeClr>
                </a:solidFill>
                <a:latin typeface="Times New Roman" pitchFamily="18" charset="0"/>
                <a:cs typeface="Times New Roman" pitchFamily="18" charset="0"/>
              </a:rPr>
              <a:t>тоғро.</a:t>
            </a:r>
            <a:r>
              <a:rPr lang="ru-RU" sz="1800" dirty="0" smtClean="0">
                <a:solidFill>
                  <a:schemeClr val="tx1">
                    <a:lumMod val="95000"/>
                    <a:lumOff val="5000"/>
                  </a:schemeClr>
                </a:solidFill>
                <a:latin typeface="Times New Roman" pitchFamily="18" charset="0"/>
                <a:cs typeface="Times New Roman" pitchFamily="18" charset="0"/>
              </a:rPr>
              <a:t/>
            </a:r>
            <a:br>
              <a:rPr lang="ru-RU" sz="1800" dirty="0" smtClean="0">
                <a:solidFill>
                  <a:schemeClr val="tx1">
                    <a:lumMod val="95000"/>
                    <a:lumOff val="5000"/>
                  </a:schemeClr>
                </a:solidFill>
                <a:latin typeface="Times New Roman" pitchFamily="18" charset="0"/>
                <a:cs typeface="Times New Roman" pitchFamily="18" charset="0"/>
              </a:rPr>
            </a:br>
            <a:r>
              <a:rPr lang="ru-RU" sz="1800" dirty="0" err="1" smtClean="0">
                <a:solidFill>
                  <a:schemeClr val="tx1">
                    <a:lumMod val="95000"/>
                    <a:lumOff val="5000"/>
                  </a:schemeClr>
                </a:solidFill>
                <a:latin typeface="Times New Roman" pitchFamily="18" charset="0"/>
                <a:cs typeface="Times New Roman" pitchFamily="18" charset="0"/>
              </a:rPr>
              <a:t>Телем</a:t>
            </a:r>
            <a:r>
              <a:rPr lang="ru-RU" sz="1800" dirty="0" smtClean="0">
                <a:solidFill>
                  <a:schemeClr val="tx1">
                    <a:lumMod val="95000"/>
                    <a:lumOff val="5000"/>
                  </a:schemeClr>
                </a:solidFill>
                <a:latin typeface="Times New Roman" pitchFamily="18" charset="0"/>
                <a:cs typeface="Times New Roman" pitchFamily="18" charset="0"/>
              </a:rPr>
              <a:t> </a:t>
            </a:r>
            <a:r>
              <a:rPr lang="ru-RU" sz="1800" dirty="0" err="1" smtClean="0">
                <a:solidFill>
                  <a:schemeClr val="tx1">
                    <a:lumMod val="95000"/>
                    <a:lumOff val="5000"/>
                  </a:schemeClr>
                </a:solidFill>
                <a:latin typeface="Times New Roman" pitchFamily="18" charset="0"/>
                <a:cs typeface="Times New Roman" pitchFamily="18" charset="0"/>
              </a:rPr>
              <a:t>менән, ғәзиз халҡым,</a:t>
            </a:r>
            <a:r>
              <a:rPr lang="ru-RU" sz="1800" dirty="0" smtClean="0">
                <a:solidFill>
                  <a:schemeClr val="tx1">
                    <a:lumMod val="95000"/>
                    <a:lumOff val="5000"/>
                  </a:schemeClr>
                </a:solidFill>
                <a:latin typeface="Times New Roman" pitchFamily="18" charset="0"/>
                <a:cs typeface="Times New Roman" pitchFamily="18" charset="0"/>
              </a:rPr>
              <a:t/>
            </a:r>
            <a:br>
              <a:rPr lang="ru-RU" sz="1800" dirty="0" smtClean="0">
                <a:solidFill>
                  <a:schemeClr val="tx1">
                    <a:lumMod val="95000"/>
                    <a:lumOff val="5000"/>
                  </a:schemeClr>
                </a:solidFill>
                <a:latin typeface="Times New Roman" pitchFamily="18" charset="0"/>
                <a:cs typeface="Times New Roman" pitchFamily="18" charset="0"/>
              </a:rPr>
            </a:br>
            <a:r>
              <a:rPr lang="ru-RU" sz="1800" dirty="0" err="1" smtClean="0">
                <a:solidFill>
                  <a:schemeClr val="tx1">
                    <a:lumMod val="95000"/>
                    <a:lumOff val="5000"/>
                  </a:schemeClr>
                </a:solidFill>
                <a:latin typeface="Times New Roman" pitchFamily="18" charset="0"/>
                <a:cs typeface="Times New Roman" pitchFamily="18" charset="0"/>
              </a:rPr>
              <a:t>Һин гел</a:t>
            </a:r>
            <a:r>
              <a:rPr lang="ru-RU" sz="1800" dirty="0" smtClean="0">
                <a:solidFill>
                  <a:schemeClr val="tx1">
                    <a:lumMod val="95000"/>
                    <a:lumOff val="5000"/>
                  </a:schemeClr>
                </a:solidFill>
                <a:latin typeface="Times New Roman" pitchFamily="18" charset="0"/>
                <a:cs typeface="Times New Roman" pitchFamily="18" charset="0"/>
              </a:rPr>
              <a:t> </a:t>
            </a:r>
            <a:r>
              <a:rPr lang="ru-RU" sz="1800" dirty="0" err="1" smtClean="0">
                <a:solidFill>
                  <a:schemeClr val="tx1">
                    <a:lumMod val="95000"/>
                    <a:lumOff val="5000"/>
                  </a:schemeClr>
                </a:solidFill>
                <a:latin typeface="Times New Roman" pitchFamily="18" charset="0"/>
                <a:cs typeface="Times New Roman" pitchFamily="18" charset="0"/>
              </a:rPr>
              <a:t>алда,һин </a:t>
            </a:r>
            <a:r>
              <a:rPr lang="ru-RU" sz="1800" dirty="0" smtClean="0">
                <a:solidFill>
                  <a:schemeClr val="tx1">
                    <a:lumMod val="95000"/>
                    <a:lumOff val="5000"/>
                  </a:schemeClr>
                </a:solidFill>
                <a:latin typeface="Times New Roman" pitchFamily="18" charset="0"/>
                <a:cs typeface="Times New Roman" pitchFamily="18" charset="0"/>
              </a:rPr>
              <a:t>бит </a:t>
            </a:r>
            <a:r>
              <a:rPr lang="ru-RU" sz="1800" dirty="0" err="1" smtClean="0">
                <a:solidFill>
                  <a:schemeClr val="tx1">
                    <a:lumMod val="95000"/>
                    <a:lumOff val="5000"/>
                  </a:schemeClr>
                </a:solidFill>
                <a:latin typeface="Times New Roman" pitchFamily="18" charset="0"/>
                <a:cs typeface="Times New Roman" pitchFamily="18" charset="0"/>
              </a:rPr>
              <a:t>оло</a:t>
            </a:r>
            <a:r>
              <a:rPr lang="ru-RU" sz="1800" dirty="0" smtClean="0">
                <a:solidFill>
                  <a:schemeClr val="tx1">
                    <a:lumMod val="95000"/>
                    <a:lumOff val="5000"/>
                  </a:schemeClr>
                </a:solidFill>
                <a:latin typeface="Times New Roman" pitchFamily="18" charset="0"/>
                <a:cs typeface="Times New Roman" pitchFamily="18" charset="0"/>
              </a:rPr>
              <a:t>!</a:t>
            </a:r>
            <a:br>
              <a:rPr lang="ru-RU" sz="1800" dirty="0" smtClean="0">
                <a:solidFill>
                  <a:schemeClr val="tx1">
                    <a:lumMod val="95000"/>
                    <a:lumOff val="5000"/>
                  </a:schemeClr>
                </a:solidFill>
                <a:latin typeface="Times New Roman" pitchFamily="18" charset="0"/>
                <a:cs typeface="Times New Roman" pitchFamily="18" charset="0"/>
              </a:rPr>
            </a:br>
            <a:r>
              <a:rPr lang="ru-RU" sz="1800" dirty="0" err="1" smtClean="0">
                <a:solidFill>
                  <a:schemeClr val="tx1">
                    <a:lumMod val="95000"/>
                    <a:lumOff val="5000"/>
                  </a:schemeClr>
                </a:solidFill>
                <a:latin typeface="Times New Roman" pitchFamily="18" charset="0"/>
                <a:cs typeface="Times New Roman" pitchFamily="18" charset="0"/>
              </a:rPr>
              <a:t>Телде</a:t>
            </a:r>
            <a:r>
              <a:rPr lang="ru-RU" sz="1800" dirty="0" smtClean="0">
                <a:solidFill>
                  <a:schemeClr val="tx1">
                    <a:lumMod val="95000"/>
                    <a:lumOff val="5000"/>
                  </a:schemeClr>
                </a:solidFill>
                <a:latin typeface="Times New Roman" pitchFamily="18" charset="0"/>
                <a:cs typeface="Times New Roman" pitchFamily="18" charset="0"/>
              </a:rPr>
              <a:t> </a:t>
            </a:r>
            <a:r>
              <a:rPr lang="ru-RU" sz="1800" dirty="0" err="1" smtClean="0">
                <a:solidFill>
                  <a:schemeClr val="tx1">
                    <a:lumMod val="95000"/>
                    <a:lumOff val="5000"/>
                  </a:schemeClr>
                </a:solidFill>
                <a:latin typeface="Times New Roman" pitchFamily="18" charset="0"/>
                <a:cs typeface="Times New Roman" pitchFamily="18" charset="0"/>
              </a:rPr>
              <a:t>белеү, һаҡлап ҡалыу</a:t>
            </a:r>
            <a:r>
              <a:rPr lang="ru-RU" sz="1800" dirty="0" smtClean="0">
                <a:solidFill>
                  <a:schemeClr val="tx1">
                    <a:lumMod val="95000"/>
                    <a:lumOff val="5000"/>
                  </a:schemeClr>
                </a:solidFill>
                <a:latin typeface="Times New Roman" pitchFamily="18" charset="0"/>
                <a:cs typeface="Times New Roman" pitchFamily="18" charset="0"/>
              </a:rPr>
              <a:t/>
            </a:r>
            <a:br>
              <a:rPr lang="ru-RU" sz="1800" dirty="0" smtClean="0">
                <a:solidFill>
                  <a:schemeClr val="tx1">
                    <a:lumMod val="95000"/>
                    <a:lumOff val="5000"/>
                  </a:schemeClr>
                </a:solidFill>
                <a:latin typeface="Times New Roman" pitchFamily="18" charset="0"/>
                <a:cs typeface="Times New Roman" pitchFamily="18" charset="0"/>
              </a:rPr>
            </a:br>
            <a:r>
              <a:rPr lang="ru-RU" sz="1800" dirty="0" err="1" smtClean="0">
                <a:solidFill>
                  <a:schemeClr val="tx1">
                    <a:lumMod val="95000"/>
                    <a:lumOff val="5000"/>
                  </a:schemeClr>
                </a:solidFill>
                <a:latin typeface="Times New Roman" pitchFamily="18" charset="0"/>
                <a:cs typeface="Times New Roman" pitchFamily="18" charset="0"/>
              </a:rPr>
              <a:t>Үҙебеҙҙән </a:t>
            </a:r>
            <a:r>
              <a:rPr lang="ru-RU" sz="1800" dirty="0" smtClean="0">
                <a:solidFill>
                  <a:schemeClr val="tx1">
                    <a:lumMod val="95000"/>
                    <a:lumOff val="5000"/>
                  </a:schemeClr>
                </a:solidFill>
                <a:latin typeface="Times New Roman" pitchFamily="18" charset="0"/>
                <a:cs typeface="Times New Roman" pitchFamily="18" charset="0"/>
              </a:rPr>
              <a:t>бары тора.</a:t>
            </a:r>
            <a:br>
              <a:rPr lang="ru-RU" sz="1800" dirty="0" smtClean="0">
                <a:solidFill>
                  <a:schemeClr val="tx1">
                    <a:lumMod val="95000"/>
                    <a:lumOff val="5000"/>
                  </a:schemeClr>
                </a:solidFill>
                <a:latin typeface="Times New Roman" pitchFamily="18" charset="0"/>
                <a:cs typeface="Times New Roman" pitchFamily="18" charset="0"/>
              </a:rPr>
            </a:br>
            <a:r>
              <a:rPr lang="ru-RU" sz="1800" dirty="0" err="1" smtClean="0">
                <a:solidFill>
                  <a:schemeClr val="tx1">
                    <a:lumMod val="95000"/>
                    <a:lumOff val="5000"/>
                  </a:schemeClr>
                </a:solidFill>
                <a:latin typeface="Times New Roman" pitchFamily="18" charset="0"/>
                <a:cs typeface="Times New Roman" pitchFamily="18" charset="0"/>
              </a:rPr>
              <a:t>Шул</a:t>
            </a:r>
            <a:r>
              <a:rPr lang="ru-RU" sz="1800" dirty="0" smtClean="0">
                <a:solidFill>
                  <a:schemeClr val="tx1">
                    <a:lumMod val="95000"/>
                    <a:lumOff val="5000"/>
                  </a:schemeClr>
                </a:solidFill>
                <a:latin typeface="Times New Roman" pitchFamily="18" charset="0"/>
                <a:cs typeface="Times New Roman" pitchFamily="18" charset="0"/>
              </a:rPr>
              <a:t> </a:t>
            </a:r>
            <a:r>
              <a:rPr lang="ru-RU" sz="1800" dirty="0" err="1" smtClean="0">
                <a:solidFill>
                  <a:schemeClr val="tx1">
                    <a:lumMod val="95000"/>
                    <a:lumOff val="5000"/>
                  </a:schemeClr>
                </a:solidFill>
                <a:latin typeface="Times New Roman" pitchFamily="18" charset="0"/>
                <a:cs typeface="Times New Roman" pitchFamily="18" charset="0"/>
              </a:rPr>
              <a:t>турала</a:t>
            </a:r>
            <a:r>
              <a:rPr lang="ru-RU" sz="1800" dirty="0" smtClean="0">
                <a:solidFill>
                  <a:schemeClr val="tx1">
                    <a:lumMod val="95000"/>
                    <a:lumOff val="5000"/>
                  </a:schemeClr>
                </a:solidFill>
                <a:latin typeface="Times New Roman" pitchFamily="18" charset="0"/>
                <a:cs typeface="Times New Roman" pitchFamily="18" charset="0"/>
              </a:rPr>
              <a:t> </a:t>
            </a:r>
            <a:r>
              <a:rPr lang="ru-RU" sz="1800" dirty="0" err="1" smtClean="0">
                <a:solidFill>
                  <a:schemeClr val="tx1">
                    <a:lumMod val="95000"/>
                    <a:lumOff val="5000"/>
                  </a:schemeClr>
                </a:solidFill>
                <a:latin typeface="Times New Roman" pitchFamily="18" charset="0"/>
                <a:cs typeface="Times New Roman" pitchFamily="18" charset="0"/>
              </a:rPr>
              <a:t>күпме башҡорт</a:t>
            </a:r>
            <a:r>
              <a:rPr lang="ru-RU" sz="1800" dirty="0" smtClean="0">
                <a:solidFill>
                  <a:schemeClr val="tx1">
                    <a:lumMod val="95000"/>
                    <a:lumOff val="5000"/>
                  </a:schemeClr>
                </a:solidFill>
                <a:latin typeface="Times New Roman" pitchFamily="18" charset="0"/>
                <a:cs typeface="Times New Roman" pitchFamily="18" charset="0"/>
              </a:rPr>
              <a:t/>
            </a:r>
            <a:br>
              <a:rPr lang="ru-RU" sz="1800" dirty="0" smtClean="0">
                <a:solidFill>
                  <a:schemeClr val="tx1">
                    <a:lumMod val="95000"/>
                    <a:lumOff val="5000"/>
                  </a:schemeClr>
                </a:solidFill>
                <a:latin typeface="Times New Roman" pitchFamily="18" charset="0"/>
                <a:cs typeface="Times New Roman" pitchFamily="18" charset="0"/>
              </a:rPr>
            </a:br>
            <a:r>
              <a:rPr lang="ru-RU" sz="1800" dirty="0" err="1" smtClean="0">
                <a:solidFill>
                  <a:schemeClr val="tx1">
                    <a:lumMod val="95000"/>
                    <a:lumOff val="5000"/>
                  </a:schemeClr>
                </a:solidFill>
                <a:latin typeface="Times New Roman" pitchFamily="18" charset="0"/>
                <a:cs typeface="Times New Roman" pitchFamily="18" charset="0"/>
              </a:rPr>
              <a:t>Оло</a:t>
            </a:r>
            <a:r>
              <a:rPr lang="ru-RU" sz="1800" dirty="0" smtClean="0">
                <a:solidFill>
                  <a:schemeClr val="tx1">
                    <a:lumMod val="95000"/>
                    <a:lumOff val="5000"/>
                  </a:schemeClr>
                </a:solidFill>
                <a:latin typeface="Times New Roman" pitchFamily="18" charset="0"/>
                <a:cs typeface="Times New Roman" pitchFamily="18" charset="0"/>
              </a:rPr>
              <a:t> </a:t>
            </a:r>
            <a:r>
              <a:rPr lang="ru-RU" sz="1800" dirty="0" err="1" smtClean="0">
                <a:solidFill>
                  <a:schemeClr val="tx1">
                    <a:lumMod val="95000"/>
                    <a:lumOff val="5000"/>
                  </a:schemeClr>
                </a:solidFill>
                <a:latin typeface="Times New Roman" pitchFamily="18" charset="0"/>
                <a:cs typeface="Times New Roman" pitchFamily="18" charset="0"/>
              </a:rPr>
              <a:t>йыйын</a:t>
            </a:r>
            <a:r>
              <a:rPr lang="ru-RU" sz="1800" dirty="0" smtClean="0">
                <a:solidFill>
                  <a:schemeClr val="tx1">
                    <a:lumMod val="95000"/>
                    <a:lumOff val="5000"/>
                  </a:schemeClr>
                </a:solidFill>
                <a:latin typeface="Times New Roman" pitchFamily="18" charset="0"/>
                <a:cs typeface="Times New Roman" pitchFamily="18" charset="0"/>
              </a:rPr>
              <a:t>, </a:t>
            </a:r>
            <a:r>
              <a:rPr lang="ru-RU" sz="1800" dirty="0" err="1" smtClean="0">
                <a:solidFill>
                  <a:schemeClr val="tx1">
                    <a:lumMod val="95000"/>
                    <a:lumOff val="5000"/>
                  </a:schemeClr>
                </a:solidFill>
                <a:latin typeface="Times New Roman" pitchFamily="18" charset="0"/>
                <a:cs typeface="Times New Roman" pitchFamily="18" charset="0"/>
              </a:rPr>
              <a:t>ҡорҙар ҡора.</a:t>
            </a:r>
            <a:r>
              <a:rPr lang="ru-RU" sz="1800" dirty="0" smtClean="0">
                <a:solidFill>
                  <a:schemeClr val="tx1">
                    <a:lumMod val="95000"/>
                    <a:lumOff val="5000"/>
                  </a:schemeClr>
                </a:solidFill>
                <a:latin typeface="Times New Roman" pitchFamily="18" charset="0"/>
                <a:cs typeface="Times New Roman" pitchFamily="18" charset="0"/>
              </a:rPr>
              <a:t/>
            </a:r>
            <a:br>
              <a:rPr lang="ru-RU" sz="1800" dirty="0" smtClean="0">
                <a:solidFill>
                  <a:schemeClr val="tx1">
                    <a:lumMod val="95000"/>
                    <a:lumOff val="5000"/>
                  </a:schemeClr>
                </a:solidFill>
                <a:latin typeface="Times New Roman" pitchFamily="18" charset="0"/>
                <a:cs typeface="Times New Roman" pitchFamily="18" charset="0"/>
              </a:rPr>
            </a:br>
            <a:r>
              <a:rPr lang="ru-RU" sz="1800" dirty="0" err="1" smtClean="0">
                <a:solidFill>
                  <a:schemeClr val="tx1">
                    <a:lumMod val="95000"/>
                    <a:lumOff val="5000"/>
                  </a:schemeClr>
                </a:solidFill>
                <a:latin typeface="Times New Roman" pitchFamily="18" charset="0"/>
                <a:cs typeface="Times New Roman" pitchFamily="18" charset="0"/>
              </a:rPr>
              <a:t>Телем</a:t>
            </a:r>
            <a:r>
              <a:rPr lang="ru-RU" sz="1800" dirty="0" smtClean="0">
                <a:solidFill>
                  <a:schemeClr val="tx1">
                    <a:lumMod val="95000"/>
                    <a:lumOff val="5000"/>
                  </a:schemeClr>
                </a:solidFill>
                <a:latin typeface="Times New Roman" pitchFamily="18" charset="0"/>
                <a:cs typeface="Times New Roman" pitchFamily="18" charset="0"/>
              </a:rPr>
              <a:t> </a:t>
            </a:r>
            <a:r>
              <a:rPr lang="ru-RU" sz="1800" dirty="0" err="1" smtClean="0">
                <a:solidFill>
                  <a:schemeClr val="tx1">
                    <a:lumMod val="95000"/>
                    <a:lumOff val="5000"/>
                  </a:schemeClr>
                </a:solidFill>
                <a:latin typeface="Times New Roman" pitchFamily="18" charset="0"/>
                <a:cs typeface="Times New Roman" pitchFamily="18" charset="0"/>
              </a:rPr>
              <a:t>тиеп</a:t>
            </a:r>
            <a:r>
              <a:rPr lang="ru-RU" sz="1800" dirty="0" smtClean="0">
                <a:solidFill>
                  <a:schemeClr val="tx1">
                    <a:lumMod val="95000"/>
                    <a:lumOff val="5000"/>
                  </a:schemeClr>
                </a:solidFill>
                <a:latin typeface="Times New Roman" pitchFamily="18" charset="0"/>
                <a:cs typeface="Times New Roman" pitchFamily="18" charset="0"/>
              </a:rPr>
              <a:t> </a:t>
            </a:r>
            <a:r>
              <a:rPr lang="ru-RU" sz="1800" dirty="0" err="1" smtClean="0">
                <a:solidFill>
                  <a:schemeClr val="tx1">
                    <a:lumMod val="95000"/>
                    <a:lumOff val="5000"/>
                  </a:schemeClr>
                </a:solidFill>
                <a:latin typeface="Times New Roman" pitchFamily="18" charset="0"/>
                <a:cs typeface="Times New Roman" pitchFamily="18" charset="0"/>
              </a:rPr>
              <a:t>янып</a:t>
            </a:r>
            <a:r>
              <a:rPr lang="ru-RU" sz="1800" dirty="0" smtClean="0">
                <a:solidFill>
                  <a:schemeClr val="tx1">
                    <a:lumMod val="95000"/>
                    <a:lumOff val="5000"/>
                  </a:schemeClr>
                </a:solidFill>
                <a:latin typeface="Times New Roman" pitchFamily="18" charset="0"/>
                <a:cs typeface="Times New Roman" pitchFamily="18" charset="0"/>
              </a:rPr>
              <a:t> - </a:t>
            </a:r>
            <a:r>
              <a:rPr lang="ru-RU" sz="1800" dirty="0" err="1" smtClean="0">
                <a:solidFill>
                  <a:schemeClr val="tx1">
                    <a:lumMod val="95000"/>
                    <a:lumOff val="5000"/>
                  </a:schemeClr>
                </a:solidFill>
                <a:latin typeface="Times New Roman" pitchFamily="18" charset="0"/>
                <a:cs typeface="Times New Roman" pitchFamily="18" charset="0"/>
              </a:rPr>
              <a:t>көйгән</a:t>
            </a:r>
            <a:r>
              <a:rPr lang="ru-RU" sz="1800" dirty="0" smtClean="0">
                <a:solidFill>
                  <a:schemeClr val="tx1">
                    <a:lumMod val="95000"/>
                    <a:lumOff val="5000"/>
                  </a:schemeClr>
                </a:solidFill>
                <a:latin typeface="Times New Roman" pitchFamily="18" charset="0"/>
                <a:cs typeface="Times New Roman" pitchFamily="18" charset="0"/>
              </a:rPr>
              <a:t/>
            </a:r>
            <a:br>
              <a:rPr lang="ru-RU" sz="1800" dirty="0" smtClean="0">
                <a:solidFill>
                  <a:schemeClr val="tx1">
                    <a:lumMod val="95000"/>
                    <a:lumOff val="5000"/>
                  </a:schemeClr>
                </a:solidFill>
                <a:latin typeface="Times New Roman" pitchFamily="18" charset="0"/>
                <a:cs typeface="Times New Roman" pitchFamily="18" charset="0"/>
              </a:rPr>
            </a:br>
            <a:r>
              <a:rPr lang="ru-RU" sz="1800" dirty="0" err="1" smtClean="0">
                <a:solidFill>
                  <a:schemeClr val="tx1">
                    <a:lumMod val="95000"/>
                    <a:lumOff val="5000"/>
                  </a:schemeClr>
                </a:solidFill>
                <a:latin typeface="Times New Roman" pitchFamily="18" charset="0"/>
                <a:cs typeface="Times New Roman" pitchFamily="18" charset="0"/>
              </a:rPr>
              <a:t>Башҡорттарым булған саҡта,</a:t>
            </a:r>
            <a:r>
              <a:rPr lang="ru-RU" sz="1800" dirty="0" smtClean="0">
                <a:solidFill>
                  <a:schemeClr val="tx1">
                    <a:lumMod val="95000"/>
                    <a:lumOff val="5000"/>
                  </a:schemeClr>
                </a:solidFill>
                <a:latin typeface="Times New Roman" pitchFamily="18" charset="0"/>
                <a:cs typeface="Times New Roman" pitchFamily="18" charset="0"/>
              </a:rPr>
              <a:t/>
            </a:r>
            <a:br>
              <a:rPr lang="ru-RU" sz="1800" dirty="0" smtClean="0">
                <a:solidFill>
                  <a:schemeClr val="tx1">
                    <a:lumMod val="95000"/>
                    <a:lumOff val="5000"/>
                  </a:schemeClr>
                </a:solidFill>
                <a:latin typeface="Times New Roman" pitchFamily="18" charset="0"/>
                <a:cs typeface="Times New Roman" pitchFamily="18" charset="0"/>
              </a:rPr>
            </a:br>
            <a:r>
              <a:rPr lang="ru-RU" sz="1800" dirty="0" err="1" smtClean="0">
                <a:solidFill>
                  <a:schemeClr val="tx1">
                    <a:lumMod val="95000"/>
                    <a:lumOff val="5000"/>
                  </a:schemeClr>
                </a:solidFill>
                <a:latin typeface="Times New Roman" pitchFamily="18" charset="0"/>
                <a:cs typeface="Times New Roman" pitchFamily="18" charset="0"/>
              </a:rPr>
              <a:t>Телебеҙҙе, илебеҙҙе</a:t>
            </a:r>
            <a:r>
              <a:rPr lang="ru-RU" sz="1800" dirty="0" smtClean="0">
                <a:solidFill>
                  <a:schemeClr val="tx1">
                    <a:lumMod val="95000"/>
                    <a:lumOff val="5000"/>
                  </a:schemeClr>
                </a:solidFill>
                <a:latin typeface="Times New Roman" pitchFamily="18" charset="0"/>
                <a:cs typeface="Times New Roman" pitchFamily="18" charset="0"/>
              </a:rPr>
              <a:t/>
            </a:r>
            <a:br>
              <a:rPr lang="ru-RU" sz="1800" dirty="0" smtClean="0">
                <a:solidFill>
                  <a:schemeClr val="tx1">
                    <a:lumMod val="95000"/>
                    <a:lumOff val="5000"/>
                  </a:schemeClr>
                </a:solidFill>
                <a:latin typeface="Times New Roman" pitchFamily="18" charset="0"/>
                <a:cs typeface="Times New Roman" pitchFamily="18" charset="0"/>
              </a:rPr>
            </a:br>
            <a:r>
              <a:rPr lang="ru-RU" sz="1800" dirty="0" err="1" smtClean="0">
                <a:solidFill>
                  <a:schemeClr val="tx1">
                    <a:lumMod val="95000"/>
                    <a:lumOff val="5000"/>
                  </a:schemeClr>
                </a:solidFill>
                <a:latin typeface="Times New Roman" pitchFamily="18" charset="0"/>
                <a:cs typeface="Times New Roman" pitchFamily="18" charset="0"/>
              </a:rPr>
              <a:t>Раббым</a:t>
            </a:r>
            <a:r>
              <a:rPr lang="ru-RU" sz="1800" dirty="0" smtClean="0">
                <a:solidFill>
                  <a:schemeClr val="tx1">
                    <a:lumMod val="95000"/>
                    <a:lumOff val="5000"/>
                  </a:schemeClr>
                </a:solidFill>
                <a:latin typeface="Times New Roman" pitchFamily="18" charset="0"/>
                <a:cs typeface="Times New Roman" pitchFamily="18" charset="0"/>
              </a:rPr>
              <a:t> </a:t>
            </a:r>
            <a:r>
              <a:rPr lang="ru-RU" sz="1800" dirty="0" err="1" smtClean="0">
                <a:solidFill>
                  <a:schemeClr val="tx1">
                    <a:lumMod val="95000"/>
                    <a:lumOff val="5000"/>
                  </a:schemeClr>
                </a:solidFill>
                <a:latin typeface="Times New Roman" pitchFamily="18" charset="0"/>
                <a:cs typeface="Times New Roman" pitchFamily="18" charset="0"/>
              </a:rPr>
              <a:t>Аллаһ, үҙең һаҡла!</a:t>
            </a:r>
            <a:r>
              <a:rPr lang="ru-RU" sz="1800" dirty="0" smtClean="0">
                <a:solidFill>
                  <a:schemeClr val="tx1">
                    <a:lumMod val="95000"/>
                    <a:lumOff val="5000"/>
                  </a:schemeClr>
                </a:solidFill>
                <a:latin typeface="Times New Roman" pitchFamily="18" charset="0"/>
                <a:cs typeface="Times New Roman" pitchFamily="18" charset="0"/>
              </a:rPr>
              <a:t/>
            </a:r>
            <a:br>
              <a:rPr lang="ru-RU" sz="1800" dirty="0" smtClean="0">
                <a:solidFill>
                  <a:schemeClr val="tx1">
                    <a:lumMod val="95000"/>
                    <a:lumOff val="5000"/>
                  </a:schemeClr>
                </a:solidFill>
                <a:latin typeface="Times New Roman" pitchFamily="18" charset="0"/>
                <a:cs typeface="Times New Roman" pitchFamily="18" charset="0"/>
              </a:rPr>
            </a:br>
            <a:r>
              <a:rPr lang="ru-RU" sz="1800" dirty="0" smtClean="0">
                <a:solidFill>
                  <a:schemeClr val="tx1">
                    <a:lumMod val="95000"/>
                    <a:lumOff val="5000"/>
                  </a:schemeClr>
                </a:solidFill>
                <a:latin typeface="Times New Roman" pitchFamily="18" charset="0"/>
                <a:cs typeface="Times New Roman" pitchFamily="18" charset="0"/>
              </a:rPr>
              <a:t/>
            </a:r>
            <a:br>
              <a:rPr lang="ru-RU" sz="1800" dirty="0" smtClean="0">
                <a:solidFill>
                  <a:schemeClr val="tx1">
                    <a:lumMod val="95000"/>
                    <a:lumOff val="5000"/>
                  </a:schemeClr>
                </a:solidFill>
                <a:latin typeface="Times New Roman" pitchFamily="18" charset="0"/>
                <a:cs typeface="Times New Roman" pitchFamily="18" charset="0"/>
              </a:rPr>
            </a:br>
            <a:r>
              <a:rPr lang="ru-RU" sz="1800" dirty="0" smtClean="0">
                <a:solidFill>
                  <a:schemeClr val="tx1">
                    <a:lumMod val="95000"/>
                    <a:lumOff val="5000"/>
                  </a:schemeClr>
                </a:solidFill>
                <a:latin typeface="Times New Roman" pitchFamily="18" charset="0"/>
                <a:cs typeface="Times New Roman" pitchFamily="18" charset="0"/>
              </a:rPr>
              <a:t>                                           </a:t>
            </a:r>
            <a:r>
              <a:rPr lang="ru-RU" sz="1800" b="1" i="1" dirty="0" err="1" smtClean="0">
                <a:latin typeface="Times New Roman" pitchFamily="18" charset="0"/>
                <a:cs typeface="Times New Roman" pitchFamily="18" charset="0"/>
              </a:rPr>
              <a:t>Әлисә Маннанова</a:t>
            </a:r>
            <a:r>
              <a:rPr lang="ru-RU" sz="1800" i="1" dirty="0" smtClean="0">
                <a:latin typeface="Times New Roman" pitchFamily="18" charset="0"/>
                <a:cs typeface="Times New Roman" pitchFamily="18" charset="0"/>
              </a:rPr>
              <a:t>, </a:t>
            </a:r>
          </a:p>
          <a:p>
            <a:pPr algn="ctr">
              <a:buNone/>
            </a:pPr>
            <a:r>
              <a:rPr lang="ru-RU" sz="1800" dirty="0" smtClean="0">
                <a:solidFill>
                  <a:schemeClr val="tx1">
                    <a:lumMod val="95000"/>
                    <a:lumOff val="5000"/>
                  </a:schemeClr>
                </a:solidFill>
                <a:latin typeface="Times New Roman" pitchFamily="18" charset="0"/>
                <a:cs typeface="Times New Roman" pitchFamily="18" charset="0"/>
              </a:rPr>
              <a:t>                                  </a:t>
            </a:r>
            <a:r>
              <a:rPr lang="ru-RU" sz="1800" dirty="0" err="1" smtClean="0">
                <a:solidFill>
                  <a:schemeClr val="tx1">
                    <a:lumMod val="95000"/>
                    <a:lumOff val="5000"/>
                  </a:schemeClr>
                </a:solidFill>
                <a:latin typeface="Times New Roman" pitchFamily="18" charset="0"/>
                <a:cs typeface="Times New Roman" pitchFamily="18" charset="0"/>
              </a:rPr>
              <a:t>Күгәрсен </a:t>
            </a:r>
            <a:r>
              <a:rPr lang="ru-RU" sz="1800" dirty="0" smtClean="0">
                <a:solidFill>
                  <a:schemeClr val="tx1">
                    <a:lumMod val="95000"/>
                    <a:lumOff val="5000"/>
                  </a:schemeClr>
                </a:solidFill>
                <a:latin typeface="Times New Roman" pitchFamily="18" charset="0"/>
                <a:cs typeface="Times New Roman" pitchFamily="18" charset="0"/>
              </a:rPr>
              <a:t>районы </a:t>
            </a:r>
          </a:p>
          <a:p>
            <a:pPr algn="ctr">
              <a:buNone/>
            </a:pPr>
            <a:r>
              <a:rPr lang="ru-RU" sz="1800" dirty="0" smtClean="0">
                <a:solidFill>
                  <a:schemeClr val="tx1">
                    <a:lumMod val="95000"/>
                    <a:lumOff val="5000"/>
                  </a:schemeClr>
                </a:solidFill>
                <a:latin typeface="Times New Roman" pitchFamily="18" charset="0"/>
                <a:cs typeface="Times New Roman" pitchFamily="18" charset="0"/>
              </a:rPr>
              <a:t>                                </a:t>
            </a:r>
            <a:r>
              <a:rPr lang="ru-RU" sz="1800" dirty="0" err="1" smtClean="0">
                <a:solidFill>
                  <a:schemeClr val="tx1">
                    <a:lumMod val="95000"/>
                    <a:lumOff val="5000"/>
                  </a:schemeClr>
                </a:solidFill>
                <a:latin typeface="Times New Roman" pitchFamily="18" charset="0"/>
                <a:cs typeface="Times New Roman" pitchFamily="18" charset="0"/>
              </a:rPr>
              <a:t>Күгәрсен ауылы</a:t>
            </a:r>
            <a:r>
              <a:rPr lang="ru-RU" sz="1800" dirty="0" smtClean="0">
                <a:solidFill>
                  <a:schemeClr val="tx1">
                    <a:lumMod val="95000"/>
                    <a:lumOff val="5000"/>
                  </a:schemeClr>
                </a:solidFill>
                <a:latin typeface="Times New Roman" pitchFamily="18" charset="0"/>
                <a:cs typeface="Times New Roman" pitchFamily="18" charset="0"/>
              </a:rPr>
              <a:t> </a:t>
            </a:r>
          </a:p>
          <a:p>
            <a:pPr>
              <a:buNone/>
            </a:pPr>
            <a:r>
              <a:rPr lang="ru-RU" sz="1800" dirty="0" smtClean="0"/>
              <a:t/>
            </a:r>
            <a:br>
              <a:rPr lang="ru-RU" sz="1800" dirty="0" smtClean="0"/>
            </a:br>
            <a:endParaRPr lang="ru-RU" sz="1800" dirty="0"/>
          </a:p>
        </p:txBody>
      </p:sp>
    </p:spTree>
  </p:cSld>
  <p:clrMapOvr>
    <a:masterClrMapping/>
  </p:clrMapOvr>
  <p:transition advClick="0" advTm="2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XWVrVuFq1oM.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2699792" y="260648"/>
            <a:ext cx="5832648" cy="6741368"/>
          </a:xfrm>
        </p:spPr>
        <p:txBody>
          <a:bodyPr>
            <a:normAutofit fontScale="70000" lnSpcReduction="20000"/>
          </a:bodyPr>
          <a:lstStyle/>
          <a:p>
            <a:pPr>
              <a:buNone/>
            </a:pPr>
            <a:r>
              <a:rPr lang="ru-RU" b="1" dirty="0" smtClean="0"/>
              <a:t>     </a:t>
            </a:r>
            <a:r>
              <a:rPr lang="ru-RU" sz="3400" b="1" dirty="0" err="1" smtClean="0">
                <a:solidFill>
                  <a:srgbClr val="C00000"/>
                </a:solidFill>
                <a:latin typeface="Century" pitchFamily="18" charset="0"/>
              </a:rPr>
              <a:t>Телгенәмдән балдар</a:t>
            </a:r>
            <a:r>
              <a:rPr lang="ru-RU" sz="3400" b="1" dirty="0" smtClean="0">
                <a:solidFill>
                  <a:srgbClr val="C00000"/>
                </a:solidFill>
                <a:latin typeface="Century" pitchFamily="18" charset="0"/>
              </a:rPr>
              <a:t> </a:t>
            </a:r>
            <a:r>
              <a:rPr lang="ru-RU" sz="3400" b="1" dirty="0" err="1" smtClean="0">
                <a:solidFill>
                  <a:srgbClr val="C00000"/>
                </a:solidFill>
                <a:latin typeface="Century" pitchFamily="18" charset="0"/>
              </a:rPr>
              <a:t>тама</a:t>
            </a:r>
            <a:r>
              <a:rPr lang="ru-RU" sz="3400" b="1" dirty="0" smtClean="0">
                <a:solidFill>
                  <a:srgbClr val="C00000"/>
                </a:solidFill>
                <a:latin typeface="Century" pitchFamily="18" charset="0"/>
              </a:rPr>
              <a:t>.</a:t>
            </a:r>
            <a:r>
              <a:rPr lang="ru-RU" dirty="0" smtClean="0">
                <a:latin typeface="Century" pitchFamily="18" charset="0"/>
              </a:rPr>
              <a:t/>
            </a:r>
            <a:br>
              <a:rPr lang="ru-RU" dirty="0" smtClean="0">
                <a:latin typeface="Century" pitchFamily="18" charset="0"/>
              </a:rPr>
            </a:br>
            <a:r>
              <a:rPr lang="ru-RU" dirty="0" smtClean="0">
                <a:latin typeface="Century" pitchFamily="18" charset="0"/>
              </a:rPr>
              <a:t/>
            </a:r>
            <a:br>
              <a:rPr lang="ru-RU" dirty="0" smtClean="0">
                <a:latin typeface="Century" pitchFamily="18" charset="0"/>
              </a:rPr>
            </a:br>
            <a:r>
              <a:rPr lang="ru-RU" dirty="0" err="1" smtClean="0">
                <a:latin typeface="Century" pitchFamily="18" charset="0"/>
              </a:rPr>
              <a:t>Илем</a:t>
            </a:r>
            <a:r>
              <a:rPr lang="ru-RU" dirty="0" smtClean="0">
                <a:latin typeface="Century" pitchFamily="18" charset="0"/>
              </a:rPr>
              <a:t> </a:t>
            </a:r>
            <a:r>
              <a:rPr lang="ru-RU" dirty="0" err="1" smtClean="0">
                <a:latin typeface="Century" pitchFamily="18" charset="0"/>
              </a:rPr>
              <a:t>данлы</a:t>
            </a:r>
            <a:r>
              <a:rPr lang="ru-RU" dirty="0" smtClean="0">
                <a:latin typeface="Century" pitchFamily="18" charset="0"/>
              </a:rPr>
              <a:t>, </a:t>
            </a:r>
            <a:r>
              <a:rPr lang="ru-RU" dirty="0" err="1" smtClean="0">
                <a:latin typeface="Century" pitchFamily="18" charset="0"/>
              </a:rPr>
              <a:t>телем</a:t>
            </a:r>
            <a:r>
              <a:rPr lang="ru-RU" dirty="0" smtClean="0">
                <a:latin typeface="Century" pitchFamily="18" charset="0"/>
              </a:rPr>
              <a:t> </a:t>
            </a:r>
            <a:r>
              <a:rPr lang="ru-RU" dirty="0" err="1" smtClean="0">
                <a:latin typeface="Century" pitchFamily="18" charset="0"/>
              </a:rPr>
              <a:t>ҡотло,</a:t>
            </a:r>
            <a:r>
              <a:rPr lang="ru-RU" dirty="0" smtClean="0">
                <a:latin typeface="Century" pitchFamily="18" charset="0"/>
              </a:rPr>
              <a:t/>
            </a:r>
            <a:br>
              <a:rPr lang="ru-RU" dirty="0" smtClean="0">
                <a:latin typeface="Century" pitchFamily="18" charset="0"/>
              </a:rPr>
            </a:br>
            <a:r>
              <a:rPr lang="ru-RU" dirty="0" err="1" smtClean="0">
                <a:latin typeface="Century" pitchFamily="18" charset="0"/>
              </a:rPr>
              <a:t>Һүҙ әйтмәгеҙ һеҙ башҡортҡа!</a:t>
            </a:r>
            <a:r>
              <a:rPr lang="ru-RU" dirty="0" smtClean="0">
                <a:latin typeface="Century" pitchFamily="18" charset="0"/>
              </a:rPr>
              <a:t/>
            </a:r>
            <a:br>
              <a:rPr lang="ru-RU" dirty="0" smtClean="0">
                <a:latin typeface="Century" pitchFamily="18" charset="0"/>
              </a:rPr>
            </a:br>
            <a:r>
              <a:rPr lang="ru-RU" dirty="0" err="1" smtClean="0">
                <a:latin typeface="Century" pitchFamily="18" charset="0"/>
              </a:rPr>
              <a:t>Ысын</a:t>
            </a:r>
            <a:r>
              <a:rPr lang="ru-RU" dirty="0" smtClean="0">
                <a:latin typeface="Century" pitchFamily="18" charset="0"/>
              </a:rPr>
              <a:t> </a:t>
            </a:r>
            <a:r>
              <a:rPr lang="ru-RU" dirty="0" err="1" smtClean="0">
                <a:latin typeface="Century" pitchFamily="18" charset="0"/>
              </a:rPr>
              <a:t>башҡорт булған ерҙә</a:t>
            </a:r>
            <a:r>
              <a:rPr lang="ru-RU" dirty="0" smtClean="0">
                <a:latin typeface="Century" pitchFamily="18" charset="0"/>
              </a:rPr>
              <a:t/>
            </a:r>
            <a:br>
              <a:rPr lang="ru-RU" dirty="0" smtClean="0">
                <a:latin typeface="Century" pitchFamily="18" charset="0"/>
              </a:rPr>
            </a:br>
            <a:r>
              <a:rPr lang="ru-RU" dirty="0" err="1" smtClean="0">
                <a:latin typeface="Century" pitchFamily="18" charset="0"/>
              </a:rPr>
              <a:t>Урын</a:t>
            </a:r>
            <a:r>
              <a:rPr lang="ru-RU" dirty="0" smtClean="0">
                <a:latin typeface="Century" pitchFamily="18" charset="0"/>
              </a:rPr>
              <a:t> </a:t>
            </a:r>
            <a:r>
              <a:rPr lang="ru-RU" dirty="0" err="1" smtClean="0">
                <a:latin typeface="Century" pitchFamily="18" charset="0"/>
              </a:rPr>
              <a:t>булмаҫ </a:t>
            </a:r>
            <a:r>
              <a:rPr lang="ru-RU" dirty="0" smtClean="0">
                <a:latin typeface="Century" pitchFamily="18" charset="0"/>
              </a:rPr>
              <a:t>тик </a:t>
            </a:r>
            <a:r>
              <a:rPr lang="ru-RU" dirty="0" err="1" smtClean="0">
                <a:latin typeface="Century" pitchFamily="18" charset="0"/>
              </a:rPr>
              <a:t>маңҡортҡа</a:t>
            </a:r>
            <a:r>
              <a:rPr lang="ru-RU" dirty="0" smtClean="0">
                <a:latin typeface="Century" pitchFamily="18" charset="0"/>
              </a:rPr>
              <a:t>!</a:t>
            </a:r>
            <a:br>
              <a:rPr lang="ru-RU" dirty="0" smtClean="0">
                <a:latin typeface="Century" pitchFamily="18" charset="0"/>
              </a:rPr>
            </a:br>
            <a:r>
              <a:rPr lang="ru-RU" dirty="0" smtClean="0">
                <a:latin typeface="Century" pitchFamily="18" charset="0"/>
              </a:rPr>
              <a:t/>
            </a:r>
            <a:br>
              <a:rPr lang="ru-RU" dirty="0" smtClean="0">
                <a:latin typeface="Century" pitchFamily="18" charset="0"/>
              </a:rPr>
            </a:br>
            <a:r>
              <a:rPr lang="ru-RU" dirty="0" err="1" smtClean="0">
                <a:latin typeface="Century" pitchFamily="18" charset="0"/>
              </a:rPr>
              <a:t>Телем</a:t>
            </a:r>
            <a:r>
              <a:rPr lang="ru-RU" dirty="0" smtClean="0">
                <a:latin typeface="Century" pitchFamily="18" charset="0"/>
              </a:rPr>
              <a:t> </a:t>
            </a:r>
            <a:r>
              <a:rPr lang="ru-RU" dirty="0" err="1" smtClean="0">
                <a:latin typeface="Century" pitchFamily="18" charset="0"/>
              </a:rPr>
              <a:t>көслө дауыл</a:t>
            </a:r>
            <a:r>
              <a:rPr lang="ru-RU" dirty="0" smtClean="0">
                <a:latin typeface="Century" pitchFamily="18" charset="0"/>
              </a:rPr>
              <a:t> </a:t>
            </a:r>
            <a:r>
              <a:rPr lang="ru-RU" dirty="0" err="1" smtClean="0">
                <a:latin typeface="Century" pitchFamily="18" charset="0"/>
              </a:rPr>
              <a:t>төҫлө,</a:t>
            </a:r>
            <a:r>
              <a:rPr lang="ru-RU" dirty="0" smtClean="0">
                <a:latin typeface="Century" pitchFamily="18" charset="0"/>
              </a:rPr>
              <a:t/>
            </a:r>
            <a:br>
              <a:rPr lang="ru-RU" dirty="0" smtClean="0">
                <a:latin typeface="Century" pitchFamily="18" charset="0"/>
              </a:rPr>
            </a:br>
            <a:r>
              <a:rPr lang="ru-RU" dirty="0" err="1" smtClean="0">
                <a:latin typeface="Century" pitchFamily="18" charset="0"/>
              </a:rPr>
              <a:t>Кәрәк икән- телем</a:t>
            </a:r>
            <a:r>
              <a:rPr lang="ru-RU" dirty="0" smtClean="0">
                <a:latin typeface="Century" pitchFamily="18" charset="0"/>
              </a:rPr>
              <a:t> </a:t>
            </a:r>
            <a:r>
              <a:rPr lang="ru-RU" dirty="0" err="1" smtClean="0">
                <a:latin typeface="Century" pitchFamily="18" charset="0"/>
              </a:rPr>
              <a:t>ялҡын!</a:t>
            </a:r>
            <a:r>
              <a:rPr lang="ru-RU" dirty="0" smtClean="0">
                <a:latin typeface="Century" pitchFamily="18" charset="0"/>
              </a:rPr>
              <a:t/>
            </a:r>
            <a:br>
              <a:rPr lang="ru-RU" dirty="0" smtClean="0">
                <a:latin typeface="Century" pitchFamily="18" charset="0"/>
              </a:rPr>
            </a:br>
            <a:r>
              <a:rPr lang="ru-RU" dirty="0" err="1" smtClean="0">
                <a:latin typeface="Century" pitchFamily="18" charset="0"/>
              </a:rPr>
              <a:t>Ғүмер буйы</a:t>
            </a:r>
            <a:r>
              <a:rPr lang="ru-RU" dirty="0" smtClean="0">
                <a:latin typeface="Century" pitchFamily="18" charset="0"/>
              </a:rPr>
              <a:t> теле </a:t>
            </a:r>
            <a:r>
              <a:rPr lang="ru-RU" dirty="0" err="1" smtClean="0">
                <a:latin typeface="Century" pitchFamily="18" charset="0"/>
              </a:rPr>
              <a:t>өсөн</a:t>
            </a:r>
            <a:r>
              <a:rPr lang="ru-RU" dirty="0" smtClean="0">
                <a:latin typeface="Century" pitchFamily="18" charset="0"/>
              </a:rPr>
              <a:t/>
            </a:r>
            <a:br>
              <a:rPr lang="ru-RU" dirty="0" smtClean="0">
                <a:latin typeface="Century" pitchFamily="18" charset="0"/>
              </a:rPr>
            </a:br>
            <a:r>
              <a:rPr lang="ru-RU" dirty="0" err="1" smtClean="0">
                <a:latin typeface="Century" pitchFamily="18" charset="0"/>
              </a:rPr>
              <a:t>Көрәшә </a:t>
            </a:r>
            <a:r>
              <a:rPr lang="ru-RU" dirty="0" smtClean="0">
                <a:latin typeface="Century" pitchFamily="18" charset="0"/>
              </a:rPr>
              <a:t>бит </a:t>
            </a:r>
            <a:r>
              <a:rPr lang="ru-RU" dirty="0" err="1" smtClean="0">
                <a:latin typeface="Century" pitchFamily="18" charset="0"/>
              </a:rPr>
              <a:t>ғәзиз халҡым</a:t>
            </a:r>
            <a:r>
              <a:rPr lang="ru-RU" dirty="0" smtClean="0">
                <a:latin typeface="Century" pitchFamily="18" charset="0"/>
              </a:rPr>
              <a:t>.</a:t>
            </a:r>
            <a:br>
              <a:rPr lang="ru-RU" dirty="0" smtClean="0">
                <a:latin typeface="Century" pitchFamily="18" charset="0"/>
              </a:rPr>
            </a:br>
            <a:r>
              <a:rPr lang="ru-RU" dirty="0" smtClean="0">
                <a:latin typeface="Century" pitchFamily="18" charset="0"/>
              </a:rPr>
              <a:t/>
            </a:r>
            <a:br>
              <a:rPr lang="ru-RU" dirty="0" smtClean="0">
                <a:latin typeface="Century" pitchFamily="18" charset="0"/>
              </a:rPr>
            </a:br>
            <a:r>
              <a:rPr lang="ru-RU" dirty="0" err="1" smtClean="0">
                <a:latin typeface="Century" pitchFamily="18" charset="0"/>
              </a:rPr>
              <a:t>Телгенәмдән балдар</a:t>
            </a:r>
            <a:r>
              <a:rPr lang="ru-RU" dirty="0" smtClean="0">
                <a:latin typeface="Century" pitchFamily="18" charset="0"/>
              </a:rPr>
              <a:t> </a:t>
            </a:r>
            <a:r>
              <a:rPr lang="ru-RU" dirty="0" err="1" smtClean="0">
                <a:latin typeface="Century" pitchFamily="18" charset="0"/>
              </a:rPr>
              <a:t>тама</a:t>
            </a:r>
            <a:r>
              <a:rPr lang="ru-RU" dirty="0" smtClean="0">
                <a:latin typeface="Century" pitchFamily="18" charset="0"/>
              </a:rPr>
              <a:t>,</a:t>
            </a:r>
            <a:br>
              <a:rPr lang="ru-RU" dirty="0" smtClean="0">
                <a:latin typeface="Century" pitchFamily="18" charset="0"/>
              </a:rPr>
            </a:br>
            <a:r>
              <a:rPr lang="ru-RU" dirty="0" err="1" smtClean="0">
                <a:latin typeface="Century" pitchFamily="18" charset="0"/>
              </a:rPr>
              <a:t>Мөнәжәттәр, ҡобайырҙар...</a:t>
            </a:r>
            <a:r>
              <a:rPr lang="ru-RU" dirty="0" smtClean="0">
                <a:latin typeface="Century" pitchFamily="18" charset="0"/>
              </a:rPr>
              <a:t/>
            </a:r>
            <a:br>
              <a:rPr lang="ru-RU" dirty="0" smtClean="0">
                <a:latin typeface="Century" pitchFamily="18" charset="0"/>
              </a:rPr>
            </a:br>
            <a:r>
              <a:rPr lang="ru-RU" dirty="0" err="1" smtClean="0">
                <a:latin typeface="Century" pitchFamily="18" charset="0"/>
              </a:rPr>
              <a:t>Алда</a:t>
            </a:r>
            <a:r>
              <a:rPr lang="ru-RU" dirty="0" smtClean="0">
                <a:latin typeface="Century" pitchFamily="18" charset="0"/>
              </a:rPr>
              <a:t> </a:t>
            </a:r>
            <a:r>
              <a:rPr lang="ru-RU" dirty="0" err="1" smtClean="0">
                <a:latin typeface="Century" pitchFamily="18" charset="0"/>
              </a:rPr>
              <a:t>әле илем</a:t>
            </a:r>
            <a:r>
              <a:rPr lang="ru-RU" dirty="0" smtClean="0">
                <a:latin typeface="Century" pitchFamily="18" charset="0"/>
              </a:rPr>
              <a:t> </a:t>
            </a:r>
            <a:r>
              <a:rPr lang="ru-RU" dirty="0" err="1" smtClean="0">
                <a:latin typeface="Century" pitchFamily="18" charset="0"/>
              </a:rPr>
              <a:t>данлап</a:t>
            </a:r>
            <a:r>
              <a:rPr lang="ru-RU" dirty="0" smtClean="0">
                <a:latin typeface="Century" pitchFamily="18" charset="0"/>
              </a:rPr>
              <a:t>,</a:t>
            </a:r>
            <a:br>
              <a:rPr lang="ru-RU" dirty="0" smtClean="0">
                <a:latin typeface="Century" pitchFamily="18" charset="0"/>
              </a:rPr>
            </a:br>
            <a:r>
              <a:rPr lang="ru-RU" dirty="0" err="1" smtClean="0">
                <a:latin typeface="Century" pitchFamily="18" charset="0"/>
              </a:rPr>
              <a:t>Йырланаһы матур</a:t>
            </a:r>
            <a:r>
              <a:rPr lang="ru-RU" dirty="0" smtClean="0">
                <a:latin typeface="Century" pitchFamily="18" charset="0"/>
              </a:rPr>
              <a:t> </a:t>
            </a:r>
            <a:r>
              <a:rPr lang="ru-RU" dirty="0" err="1" smtClean="0">
                <a:latin typeface="Century" pitchFamily="18" charset="0"/>
              </a:rPr>
              <a:t>йырҙар.</a:t>
            </a:r>
            <a:r>
              <a:rPr lang="ru-RU" dirty="0" smtClean="0">
                <a:latin typeface="Century" pitchFamily="18" charset="0"/>
              </a:rPr>
              <a:t/>
            </a:r>
            <a:br>
              <a:rPr lang="ru-RU" dirty="0" smtClean="0">
                <a:latin typeface="Century" pitchFamily="18" charset="0"/>
              </a:rPr>
            </a:br>
            <a:r>
              <a:rPr lang="ru-RU" dirty="0" smtClean="0">
                <a:latin typeface="Century" pitchFamily="18" charset="0"/>
              </a:rPr>
              <a:t/>
            </a:r>
            <a:br>
              <a:rPr lang="ru-RU" dirty="0" smtClean="0">
                <a:latin typeface="Century" pitchFamily="18" charset="0"/>
              </a:rPr>
            </a:br>
            <a:r>
              <a:rPr lang="ru-RU" dirty="0" smtClean="0">
                <a:latin typeface="Century" pitchFamily="18" charset="0"/>
              </a:rPr>
              <a:t>- Мин - </a:t>
            </a:r>
            <a:r>
              <a:rPr lang="ru-RU" dirty="0" err="1" smtClean="0">
                <a:latin typeface="Century" pitchFamily="18" charset="0"/>
              </a:rPr>
              <a:t>башҡорт</a:t>
            </a:r>
            <a:r>
              <a:rPr lang="ru-RU" dirty="0" smtClean="0">
                <a:latin typeface="Century" pitchFamily="18" charset="0"/>
              </a:rPr>
              <a:t>! - тип </a:t>
            </a:r>
            <a:r>
              <a:rPr lang="ru-RU" dirty="0" err="1" smtClean="0">
                <a:latin typeface="Century" pitchFamily="18" charset="0"/>
              </a:rPr>
              <a:t>күкрәгең һуҡ</a:t>
            </a:r>
            <a:r>
              <a:rPr lang="ru-RU" dirty="0" smtClean="0">
                <a:latin typeface="Century" pitchFamily="18" charset="0"/>
              </a:rPr>
              <a:t>,</a:t>
            </a:r>
            <a:br>
              <a:rPr lang="ru-RU" dirty="0" smtClean="0">
                <a:latin typeface="Century" pitchFamily="18" charset="0"/>
              </a:rPr>
            </a:br>
            <a:r>
              <a:rPr lang="ru-RU" dirty="0" err="1" smtClean="0">
                <a:latin typeface="Century" pitchFamily="18" charset="0"/>
              </a:rPr>
              <a:t>Маҡтанғандай телең </a:t>
            </a:r>
            <a:r>
              <a:rPr lang="ru-RU" dirty="0" smtClean="0">
                <a:latin typeface="Century" pitchFamily="18" charset="0"/>
              </a:rPr>
              <a:t>бар бит.</a:t>
            </a:r>
            <a:br>
              <a:rPr lang="ru-RU" dirty="0" smtClean="0">
                <a:latin typeface="Century" pitchFamily="18" charset="0"/>
              </a:rPr>
            </a:br>
            <a:r>
              <a:rPr lang="ru-RU" dirty="0" smtClean="0">
                <a:latin typeface="Century" pitchFamily="18" charset="0"/>
              </a:rPr>
              <a:t>Утты - </a:t>
            </a:r>
            <a:r>
              <a:rPr lang="ru-RU" dirty="0" err="1" smtClean="0">
                <a:latin typeface="Century" pitchFamily="18" charset="0"/>
              </a:rPr>
              <a:t>һыуҙы кисеп</a:t>
            </a:r>
            <a:r>
              <a:rPr lang="ru-RU" dirty="0" smtClean="0">
                <a:latin typeface="Century" pitchFamily="18" charset="0"/>
              </a:rPr>
              <a:t> </a:t>
            </a:r>
            <a:r>
              <a:rPr lang="ru-RU" dirty="0" err="1" smtClean="0">
                <a:latin typeface="Century" pitchFamily="18" charset="0"/>
              </a:rPr>
              <a:t>үткән</a:t>
            </a:r>
            <a:r>
              <a:rPr lang="ru-RU" dirty="0" smtClean="0">
                <a:latin typeface="Century" pitchFamily="18" charset="0"/>
              </a:rPr>
              <a:t/>
            </a:r>
            <a:br>
              <a:rPr lang="ru-RU" dirty="0" smtClean="0">
                <a:latin typeface="Century" pitchFamily="18" charset="0"/>
              </a:rPr>
            </a:br>
            <a:r>
              <a:rPr lang="ru-RU" dirty="0" err="1" smtClean="0">
                <a:latin typeface="Century" pitchFamily="18" charset="0"/>
              </a:rPr>
              <a:t>Тарихҡа </a:t>
            </a:r>
            <a:r>
              <a:rPr lang="ru-RU" dirty="0" smtClean="0">
                <a:latin typeface="Century" pitchFamily="18" charset="0"/>
              </a:rPr>
              <a:t>бай </a:t>
            </a:r>
            <a:r>
              <a:rPr lang="ru-RU" dirty="0" err="1" smtClean="0">
                <a:latin typeface="Century" pitchFamily="18" charset="0"/>
              </a:rPr>
              <a:t>илең </a:t>
            </a:r>
            <a:r>
              <a:rPr lang="ru-RU" dirty="0" smtClean="0">
                <a:latin typeface="Century" pitchFamily="18" charset="0"/>
              </a:rPr>
              <a:t>бар бит!!</a:t>
            </a:r>
            <a:br>
              <a:rPr lang="ru-RU" dirty="0" smtClean="0">
                <a:latin typeface="Century" pitchFamily="18" charset="0"/>
              </a:rPr>
            </a:br>
            <a:r>
              <a:rPr lang="ru-RU" dirty="0" smtClean="0">
                <a:latin typeface="Century" pitchFamily="18" charset="0"/>
              </a:rPr>
              <a:t/>
            </a:r>
            <a:br>
              <a:rPr lang="ru-RU" dirty="0" smtClean="0">
                <a:latin typeface="Century" pitchFamily="18" charset="0"/>
              </a:rPr>
            </a:br>
            <a:r>
              <a:rPr lang="ru-RU" dirty="0" smtClean="0">
                <a:latin typeface="Century" pitchFamily="18" charset="0"/>
              </a:rPr>
              <a:t>                                   </a:t>
            </a:r>
            <a:r>
              <a:rPr lang="ru-RU" b="1" i="1" dirty="0" err="1" smtClean="0">
                <a:solidFill>
                  <a:srgbClr val="C00000"/>
                </a:solidFill>
                <a:latin typeface="Century" pitchFamily="18" charset="0"/>
              </a:rPr>
              <a:t>Сулпан</a:t>
            </a:r>
            <a:r>
              <a:rPr lang="ru-RU" b="1" i="1" dirty="0" smtClean="0">
                <a:solidFill>
                  <a:srgbClr val="C00000"/>
                </a:solidFill>
                <a:latin typeface="Century" pitchFamily="18" charset="0"/>
              </a:rPr>
              <a:t> </a:t>
            </a:r>
            <a:r>
              <a:rPr lang="ru-RU" b="1" i="1" dirty="0" err="1" smtClean="0">
                <a:solidFill>
                  <a:srgbClr val="C00000"/>
                </a:solidFill>
                <a:latin typeface="Century" pitchFamily="18" charset="0"/>
              </a:rPr>
              <a:t>Әҡсәнова.</a:t>
            </a:r>
            <a:endParaRPr lang="ru-RU" b="1" i="1" dirty="0">
              <a:solidFill>
                <a:srgbClr val="C00000"/>
              </a:solidFill>
              <a:latin typeface="Century" pitchFamily="18" charset="0"/>
            </a:endParaRPr>
          </a:p>
        </p:txBody>
      </p:sp>
    </p:spTree>
  </p:cSld>
  <p:clrMapOvr>
    <a:masterClrMapping/>
  </p:clrMapOvr>
  <p:transition advClick="0" advTm="2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WhatsApp Audio 2022-12-13 at 16.16.34.mpeg">
            <a:hlinkClick r:id="" action="ppaction://media"/>
          </p:cNvPr>
          <p:cNvPicPr>
            <a:picLocks noRot="1" noChangeAspect="1"/>
          </p:cNvPicPr>
          <p:nvPr>
            <a:videoFile r:link="rId1"/>
          </p:nvPr>
        </p:nvPicPr>
        <p:blipFill>
          <a:blip r:embed="rId3" cstate="print"/>
          <a:stretch>
            <a:fillRect/>
          </a:stretch>
        </p:blipFill>
        <p:spPr>
          <a:xfrm>
            <a:off x="0" y="6597352"/>
            <a:ext cx="347531" cy="260648"/>
          </a:xfrm>
          <a:prstGeom prst="rect">
            <a:avLst/>
          </a:prstGeom>
        </p:spPr>
      </p:pic>
      <p:pic>
        <p:nvPicPr>
          <p:cNvPr id="4" name="Рисунок 3" descr="XWVrVuFq1oM.jpg"/>
          <p:cNvPicPr>
            <a:picLocks noChangeAspect="1"/>
          </p:cNvPicPr>
          <p:nvPr/>
        </p:nvPicPr>
        <p:blipFill>
          <a:blip r:embed="rId4"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2267744" y="260648"/>
            <a:ext cx="7200800" cy="6264696"/>
          </a:xfrm>
        </p:spPr>
        <p:txBody>
          <a:bodyPr>
            <a:noAutofit/>
          </a:bodyPr>
          <a:lstStyle/>
          <a:p>
            <a:pPr>
              <a:buNone/>
            </a:pPr>
            <a:r>
              <a:rPr lang="ru-RU" sz="2400" b="1" dirty="0" smtClean="0"/>
              <a:t>    </a:t>
            </a:r>
            <a:r>
              <a:rPr lang="ru-RU" sz="2400" b="1" dirty="0" smtClean="0">
                <a:solidFill>
                  <a:srgbClr val="002060"/>
                </a:solidFill>
                <a:latin typeface="Times New Roman" pitchFamily="18" charset="0"/>
                <a:cs typeface="Times New Roman" pitchFamily="18" charset="0"/>
              </a:rPr>
              <a:t>Тел </a:t>
            </a:r>
            <a:r>
              <a:rPr lang="ru-RU" sz="2400" b="1" dirty="0" err="1" smtClean="0">
                <a:solidFill>
                  <a:srgbClr val="002060"/>
                </a:solidFill>
                <a:latin typeface="Times New Roman" pitchFamily="18" charset="0"/>
                <a:cs typeface="Times New Roman" pitchFamily="18" charset="0"/>
              </a:rPr>
              <a:t>йәшәһә</a:t>
            </a:r>
            <a:r>
              <a:rPr lang="ru-RU" sz="2400" b="1" dirty="0" smtClean="0">
                <a:solidFill>
                  <a:srgbClr val="002060"/>
                </a:solidFill>
                <a:latin typeface="Times New Roman" pitchFamily="18" charset="0"/>
                <a:cs typeface="Times New Roman" pitchFamily="18" charset="0"/>
              </a:rPr>
              <a:t>, ил </a:t>
            </a:r>
            <a:r>
              <a:rPr lang="ru-RU" sz="2400" b="1" dirty="0" err="1" smtClean="0">
                <a:solidFill>
                  <a:srgbClr val="002060"/>
                </a:solidFill>
                <a:latin typeface="Times New Roman" pitchFamily="18" charset="0"/>
                <a:cs typeface="Times New Roman" pitchFamily="18" charset="0"/>
              </a:rPr>
              <a:t>йәшәр</a:t>
            </a: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err="1" smtClean="0">
                <a:latin typeface="Times New Roman" pitchFamily="18" charset="0"/>
                <a:cs typeface="Times New Roman" pitchFamily="18" charset="0"/>
              </a:rPr>
              <a:t>Илем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тиеп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телем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тиеп</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err="1" smtClean="0">
                <a:latin typeface="Times New Roman" pitchFamily="18" charset="0"/>
                <a:cs typeface="Times New Roman" pitchFamily="18" charset="0"/>
              </a:rPr>
              <a:t>Йән атҡан башҡортомдай</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err="1" smtClean="0">
                <a:latin typeface="Times New Roman" pitchFamily="18" charset="0"/>
                <a:cs typeface="Times New Roman" pitchFamily="18" charset="0"/>
              </a:rPr>
              <a:t>Тағы ниндәй халыҡ </a:t>
            </a:r>
            <a:r>
              <a:rPr lang="ru-RU" sz="2400" dirty="0" smtClean="0">
                <a:latin typeface="Times New Roman" pitchFamily="18" charset="0"/>
                <a:cs typeface="Times New Roman" pitchFamily="18" charset="0"/>
              </a:rPr>
              <a:t>бар!?</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Иле </a:t>
            </a:r>
            <a:r>
              <a:rPr lang="ru-RU" sz="2400" dirty="0" err="1" smtClean="0">
                <a:latin typeface="Times New Roman" pitchFamily="18" charset="0"/>
                <a:cs typeface="Times New Roman" pitchFamily="18" charset="0"/>
              </a:rPr>
              <a:t>өсөн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халҡы</a:t>
            </a:r>
            <a:r>
              <a:rPr lang="ru-RU" sz="2400" dirty="0" smtClean="0">
                <a:latin typeface="Times New Roman" pitchFamily="18" charset="0"/>
                <a:cs typeface="Times New Roman" pitchFamily="18" charset="0"/>
              </a:rPr>
              <a:t>, теле </a:t>
            </a:r>
            <a:r>
              <a:rPr lang="ru-RU" sz="2400" dirty="0" err="1" smtClean="0">
                <a:latin typeface="Times New Roman" pitchFamily="18" charset="0"/>
                <a:cs typeface="Times New Roman" pitchFamily="18" charset="0"/>
              </a:rPr>
              <a:t>өсөн</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err="1" smtClean="0">
                <a:latin typeface="Times New Roman" pitchFamily="18" charset="0"/>
                <a:cs typeface="Times New Roman" pitchFamily="18" charset="0"/>
              </a:rPr>
              <a:t>Йәнен фиҙа ҡылған башҡорттар</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Ил </a:t>
            </a:r>
            <a:r>
              <a:rPr lang="ru-RU" sz="2400" dirty="0" err="1" smtClean="0">
                <a:latin typeface="Times New Roman" pitchFamily="18" charset="0"/>
                <a:cs typeface="Times New Roman" pitchFamily="18" charset="0"/>
              </a:rPr>
              <a:t>ҡәҙерен</a:t>
            </a:r>
            <a:r>
              <a:rPr lang="ru-RU" sz="2400" dirty="0" smtClean="0">
                <a:latin typeface="Times New Roman" pitchFamily="18" charset="0"/>
                <a:cs typeface="Times New Roman" pitchFamily="18" charset="0"/>
              </a:rPr>
              <a:t>, тел </a:t>
            </a:r>
            <a:r>
              <a:rPr lang="ru-RU" sz="2400" dirty="0" err="1" smtClean="0">
                <a:latin typeface="Times New Roman" pitchFamily="18" charset="0"/>
                <a:cs typeface="Times New Roman" pitchFamily="18" charset="0"/>
              </a:rPr>
              <a:t>ҡәҙерен белгән</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err="1" smtClean="0">
                <a:latin typeface="Times New Roman" pitchFamily="18" charset="0"/>
                <a:cs typeface="Times New Roman" pitchFamily="18" charset="0"/>
              </a:rPr>
              <a:t>Башҡорттарым барҙа</a:t>
            </a:r>
            <a:r>
              <a:rPr lang="ru-RU" sz="2400" dirty="0" smtClean="0">
                <a:latin typeface="Times New Roman" pitchFamily="18" charset="0"/>
                <a:cs typeface="Times New Roman" pitchFamily="18" charset="0"/>
              </a:rPr>
              <a:t>, ил </a:t>
            </a:r>
            <a:r>
              <a:rPr lang="ru-RU" sz="2400" dirty="0" err="1" smtClean="0">
                <a:latin typeface="Times New Roman" pitchFamily="18" charset="0"/>
                <a:cs typeface="Times New Roman" pitchFamily="18" charset="0"/>
              </a:rPr>
              <a:t>йәшәр</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err="1" smtClean="0">
                <a:latin typeface="Times New Roman" pitchFamily="18" charset="0"/>
                <a:cs typeface="Times New Roman" pitchFamily="18" charset="0"/>
              </a:rPr>
              <a:t>Быуаттарҙан быуаттарға күсеп,</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err="1" smtClean="0">
                <a:latin typeface="Times New Roman" pitchFamily="18" charset="0"/>
                <a:cs typeface="Times New Roman" pitchFamily="18" charset="0"/>
              </a:rPr>
              <a:t>Бәҫен һаҡлап килгән </a:t>
            </a:r>
            <a:r>
              <a:rPr lang="ru-RU" sz="2400" dirty="0" smtClean="0">
                <a:latin typeface="Times New Roman" pitchFamily="18" charset="0"/>
                <a:cs typeface="Times New Roman" pitchFamily="18" charset="0"/>
              </a:rPr>
              <a:t>тел </a:t>
            </a:r>
            <a:r>
              <a:rPr lang="ru-RU" sz="2400" dirty="0" err="1" smtClean="0">
                <a:latin typeface="Times New Roman" pitchFamily="18" charset="0"/>
                <a:cs typeface="Times New Roman" pitchFamily="18" charset="0"/>
              </a:rPr>
              <a:t>йәшәр</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err="1" smtClean="0">
                <a:latin typeface="Times New Roman" pitchFamily="18" charset="0"/>
                <a:cs typeface="Times New Roman" pitchFamily="18" charset="0"/>
              </a:rPr>
              <a:t>Башҡорт теле-әсәм, сәсән </a:t>
            </a:r>
            <a:r>
              <a:rPr lang="ru-RU" sz="2400" dirty="0" smtClean="0">
                <a:latin typeface="Times New Roman" pitchFamily="18" charset="0"/>
                <a:cs typeface="Times New Roman" pitchFamily="18" charset="0"/>
              </a:rPr>
              <a:t>теле,</a:t>
            </a:r>
            <a:br>
              <a:rPr lang="ru-RU" sz="2400" dirty="0" smtClean="0">
                <a:latin typeface="Times New Roman" pitchFamily="18" charset="0"/>
                <a:cs typeface="Times New Roman" pitchFamily="18" charset="0"/>
              </a:rPr>
            </a:br>
            <a:r>
              <a:rPr lang="ru-RU" sz="2400" dirty="0" err="1" smtClean="0">
                <a:latin typeface="Times New Roman" pitchFamily="18" charset="0"/>
                <a:cs typeface="Times New Roman" pitchFamily="18" charset="0"/>
              </a:rPr>
              <a:t>Шундай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йомшаҡ туған телебеҙ.</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err="1" smtClean="0">
                <a:latin typeface="Times New Roman" pitchFamily="18" charset="0"/>
                <a:cs typeface="Times New Roman" pitchFamily="18" charset="0"/>
              </a:rPr>
              <a:t>Башҡорт телен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һаҡлап алып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ҡалһаҡ,</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err="1" smtClean="0">
                <a:latin typeface="Times New Roman" pitchFamily="18" charset="0"/>
                <a:cs typeface="Times New Roman" pitchFamily="18" charset="0"/>
              </a:rPr>
              <a:t>Мәңге йәшәр тыуған илебеҙ!</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b="1" i="1" dirty="0" err="1" smtClean="0">
                <a:solidFill>
                  <a:srgbClr val="002060"/>
                </a:solidFill>
                <a:latin typeface="Times New Roman" pitchFamily="18" charset="0"/>
                <a:cs typeface="Times New Roman" pitchFamily="18" charset="0"/>
              </a:rPr>
              <a:t>Гөлсәсәк </a:t>
            </a:r>
            <a:r>
              <a:rPr lang="ru-RU" sz="2400" b="1" i="1" dirty="0" smtClean="0">
                <a:solidFill>
                  <a:srgbClr val="002060"/>
                </a:solidFill>
                <a:latin typeface="Times New Roman" pitchFamily="18" charset="0"/>
                <a:cs typeface="Times New Roman" pitchFamily="18" charset="0"/>
              </a:rPr>
              <a:t>- </a:t>
            </a:r>
            <a:r>
              <a:rPr lang="ru-RU" sz="2400" b="1" i="1" dirty="0" err="1" smtClean="0">
                <a:solidFill>
                  <a:srgbClr val="002060"/>
                </a:solidFill>
                <a:latin typeface="Times New Roman" pitchFamily="18" charset="0"/>
                <a:cs typeface="Times New Roman" pitchFamily="18" charset="0"/>
              </a:rPr>
              <a:t>Зәйнуллина </a:t>
            </a:r>
            <a:r>
              <a:rPr lang="ru-RU" sz="2400" b="1" i="1" dirty="0" smtClean="0">
                <a:solidFill>
                  <a:srgbClr val="002060"/>
                </a:solidFill>
                <a:latin typeface="Times New Roman" pitchFamily="18" charset="0"/>
                <a:cs typeface="Times New Roman" pitchFamily="18" charset="0"/>
              </a:rPr>
              <a:t>- </a:t>
            </a:r>
            <a:r>
              <a:rPr lang="ru-RU" sz="2400" b="1" i="1" dirty="0" err="1" smtClean="0">
                <a:solidFill>
                  <a:srgbClr val="002060"/>
                </a:solidFill>
                <a:latin typeface="Times New Roman" pitchFamily="18" charset="0"/>
                <a:cs typeface="Times New Roman" pitchFamily="18" charset="0"/>
              </a:rPr>
              <a:t>Мөхәмәҙиева</a:t>
            </a:r>
            <a:endParaRPr lang="ru-RU" sz="2800" b="1" i="1" dirty="0">
              <a:solidFill>
                <a:srgbClr val="002060"/>
              </a:solidFill>
              <a:latin typeface="Times New Roman" pitchFamily="18" charset="0"/>
              <a:cs typeface="Times New Roman" pitchFamily="18" charset="0"/>
            </a:endParaRPr>
          </a:p>
        </p:txBody>
      </p:sp>
    </p:spTree>
  </p:cSld>
  <p:clrMapOvr>
    <a:masterClrMapping/>
  </p:clrMapOvr>
  <p:transition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numSld="999" showWhenStopped="0">
                <p:cTn id="7" repeatCount="indefinite" fill="hold" display="0">
                  <p:stCondLst>
                    <p:cond delay="indefinite"/>
                  </p:stCondLst>
                  <p:endCondLst>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XWVrVuFq1oM.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2591272" y="476672"/>
            <a:ext cx="6552728" cy="6840760"/>
          </a:xfrm>
        </p:spPr>
        <p:txBody>
          <a:bodyPr>
            <a:normAutofit fontScale="92500" lnSpcReduction="20000"/>
          </a:bodyPr>
          <a:lstStyle/>
          <a:p>
            <a:pPr>
              <a:buNone/>
            </a:pPr>
            <a:r>
              <a:rPr lang="ru-RU" dirty="0" smtClean="0"/>
              <a:t>     </a:t>
            </a:r>
            <a:r>
              <a:rPr lang="ru-RU" b="1" dirty="0" err="1" smtClean="0">
                <a:solidFill>
                  <a:srgbClr val="C00000"/>
                </a:solidFill>
                <a:latin typeface="Cambria" pitchFamily="18" charset="0"/>
              </a:rPr>
              <a:t>Ғорурланһа ине</a:t>
            </a:r>
            <a:r>
              <a:rPr lang="ru-RU" b="1" dirty="0" smtClean="0">
                <a:solidFill>
                  <a:srgbClr val="C00000"/>
                </a:solidFill>
                <a:latin typeface="Cambria" pitchFamily="18" charset="0"/>
              </a:rPr>
              <a:t> балам</a:t>
            </a:r>
            <a:r>
              <a:rPr lang="ru-RU" dirty="0" smtClean="0">
                <a:latin typeface="Cambria" pitchFamily="18" charset="0"/>
              </a:rPr>
              <a:t/>
            </a:r>
            <a:br>
              <a:rPr lang="ru-RU" dirty="0" smtClean="0">
                <a:latin typeface="Cambria" pitchFamily="18" charset="0"/>
              </a:rPr>
            </a:br>
            <a:r>
              <a:rPr lang="ru-RU" dirty="0" smtClean="0">
                <a:latin typeface="Cambria" pitchFamily="18" charset="0"/>
              </a:rPr>
              <a:t/>
            </a:r>
            <a:br>
              <a:rPr lang="ru-RU" dirty="0" smtClean="0">
                <a:latin typeface="Cambria" pitchFamily="18" charset="0"/>
              </a:rPr>
            </a:br>
            <a:r>
              <a:rPr lang="ru-RU" dirty="0" err="1" smtClean="0">
                <a:latin typeface="Cambria" pitchFamily="18" charset="0"/>
              </a:rPr>
              <a:t>Башҡорт </a:t>
            </a:r>
            <a:r>
              <a:rPr lang="ru-RU" dirty="0" smtClean="0">
                <a:latin typeface="Cambria" pitchFamily="18" charset="0"/>
              </a:rPr>
              <a:t>теле - </a:t>
            </a:r>
            <a:r>
              <a:rPr lang="ru-RU" dirty="0" err="1" smtClean="0">
                <a:latin typeface="Cambria" pitchFamily="18" charset="0"/>
              </a:rPr>
              <a:t>туған телем</a:t>
            </a:r>
            <a:r>
              <a:rPr lang="ru-RU" dirty="0" smtClean="0">
                <a:latin typeface="Cambria" pitchFamily="18" charset="0"/>
              </a:rPr>
              <a:t>,</a:t>
            </a:r>
            <a:br>
              <a:rPr lang="ru-RU" dirty="0" smtClean="0">
                <a:latin typeface="Cambria" pitchFamily="18" charset="0"/>
              </a:rPr>
            </a:br>
            <a:r>
              <a:rPr lang="ru-RU" dirty="0" err="1" smtClean="0">
                <a:latin typeface="Cambria" pitchFamily="18" charset="0"/>
              </a:rPr>
              <a:t>Һөйәм уны</a:t>
            </a:r>
            <a:r>
              <a:rPr lang="ru-RU" dirty="0" smtClean="0">
                <a:latin typeface="Cambria" pitchFamily="18" charset="0"/>
              </a:rPr>
              <a:t> </a:t>
            </a:r>
            <a:r>
              <a:rPr lang="ru-RU" dirty="0" err="1" smtClean="0">
                <a:latin typeface="Cambria" pitchFamily="18" charset="0"/>
              </a:rPr>
              <a:t>ғүмер буйы</a:t>
            </a:r>
            <a:r>
              <a:rPr lang="ru-RU" dirty="0" smtClean="0">
                <a:latin typeface="Cambria" pitchFamily="18" charset="0"/>
              </a:rPr>
              <a:t>.</a:t>
            </a:r>
            <a:br>
              <a:rPr lang="ru-RU" dirty="0" smtClean="0">
                <a:latin typeface="Cambria" pitchFamily="18" charset="0"/>
              </a:rPr>
            </a:br>
            <a:r>
              <a:rPr lang="ru-RU" dirty="0" err="1" smtClean="0">
                <a:latin typeface="Cambria" pitchFamily="18" charset="0"/>
              </a:rPr>
              <a:t>Ниндәй эшкә тотонһам </a:t>
            </a:r>
            <a:r>
              <a:rPr lang="ru-RU" dirty="0" smtClean="0">
                <a:latin typeface="Cambria" pitchFamily="18" charset="0"/>
              </a:rPr>
              <a:t>да,</a:t>
            </a:r>
            <a:br>
              <a:rPr lang="ru-RU" dirty="0" smtClean="0">
                <a:latin typeface="Cambria" pitchFamily="18" charset="0"/>
              </a:rPr>
            </a:br>
            <a:r>
              <a:rPr lang="ru-RU" dirty="0" smtClean="0">
                <a:latin typeface="Cambria" pitchFamily="18" charset="0"/>
              </a:rPr>
              <a:t>Тик </a:t>
            </a:r>
            <a:r>
              <a:rPr lang="ru-RU" dirty="0" err="1" smtClean="0">
                <a:latin typeface="Cambria" pitchFamily="18" charset="0"/>
              </a:rPr>
              <a:t>башҡортса тыуа</a:t>
            </a:r>
            <a:r>
              <a:rPr lang="ru-RU" dirty="0" smtClean="0">
                <a:latin typeface="Cambria" pitchFamily="18" charset="0"/>
              </a:rPr>
              <a:t> </a:t>
            </a:r>
            <a:r>
              <a:rPr lang="ru-RU" dirty="0" err="1" smtClean="0">
                <a:latin typeface="Cambria" pitchFamily="18" charset="0"/>
              </a:rPr>
              <a:t>уйым</a:t>
            </a:r>
            <a:r>
              <a:rPr lang="ru-RU" dirty="0" smtClean="0">
                <a:latin typeface="Cambria" pitchFamily="18" charset="0"/>
              </a:rPr>
              <a:t>.</a:t>
            </a:r>
            <a:br>
              <a:rPr lang="ru-RU" dirty="0" smtClean="0">
                <a:latin typeface="Cambria" pitchFamily="18" charset="0"/>
              </a:rPr>
            </a:br>
            <a:r>
              <a:rPr lang="ru-RU" dirty="0" err="1" smtClean="0">
                <a:latin typeface="Cambria" pitchFamily="18" charset="0"/>
              </a:rPr>
              <a:t>Башҡорт ҡыҙы булған өсөн</a:t>
            </a:r>
            <a:r>
              <a:rPr lang="ru-RU" dirty="0" smtClean="0">
                <a:latin typeface="Cambria" pitchFamily="18" charset="0"/>
              </a:rPr>
              <a:t/>
            </a:r>
            <a:br>
              <a:rPr lang="ru-RU" dirty="0" smtClean="0">
                <a:latin typeface="Cambria" pitchFamily="18" charset="0"/>
              </a:rPr>
            </a:br>
            <a:r>
              <a:rPr lang="ru-RU" dirty="0" err="1" smtClean="0">
                <a:latin typeface="Cambria" pitchFamily="18" charset="0"/>
              </a:rPr>
              <a:t>Ошо</a:t>
            </a:r>
            <a:r>
              <a:rPr lang="ru-RU" dirty="0" smtClean="0">
                <a:latin typeface="Cambria" pitchFamily="18" charset="0"/>
              </a:rPr>
              <a:t> </a:t>
            </a:r>
            <a:r>
              <a:rPr lang="ru-RU" dirty="0" err="1" smtClean="0">
                <a:latin typeface="Cambria" pitchFamily="18" charset="0"/>
              </a:rPr>
              <a:t>телдә фекерем</a:t>
            </a:r>
            <a:r>
              <a:rPr lang="ru-RU" dirty="0" smtClean="0">
                <a:latin typeface="Cambria" pitchFamily="18" charset="0"/>
              </a:rPr>
              <a:t> </a:t>
            </a:r>
            <a:r>
              <a:rPr lang="ru-RU" dirty="0" err="1" smtClean="0">
                <a:latin typeface="Cambria" pitchFamily="18" charset="0"/>
              </a:rPr>
              <a:t>дә.</a:t>
            </a:r>
            <a:r>
              <a:rPr lang="ru-RU" dirty="0" smtClean="0">
                <a:latin typeface="Cambria" pitchFamily="18" charset="0"/>
              </a:rPr>
              <a:t/>
            </a:r>
            <a:br>
              <a:rPr lang="ru-RU" dirty="0" smtClean="0">
                <a:latin typeface="Cambria" pitchFamily="18" charset="0"/>
              </a:rPr>
            </a:br>
            <a:r>
              <a:rPr lang="ru-RU" dirty="0" err="1" smtClean="0">
                <a:latin typeface="Cambria" pitchFamily="18" charset="0"/>
              </a:rPr>
              <a:t>Балаларға белем</a:t>
            </a:r>
            <a:r>
              <a:rPr lang="ru-RU" dirty="0" smtClean="0">
                <a:latin typeface="Cambria" pitchFamily="18" charset="0"/>
              </a:rPr>
              <a:t> </a:t>
            </a:r>
            <a:r>
              <a:rPr lang="ru-RU" dirty="0" err="1" smtClean="0">
                <a:latin typeface="Cambria" pitchFamily="18" charset="0"/>
              </a:rPr>
              <a:t>бирәм,</a:t>
            </a:r>
            <a:r>
              <a:rPr lang="ru-RU" dirty="0" smtClean="0">
                <a:latin typeface="Cambria" pitchFamily="18" charset="0"/>
              </a:rPr>
              <a:t/>
            </a:r>
            <a:br>
              <a:rPr lang="ru-RU" dirty="0" smtClean="0">
                <a:latin typeface="Cambria" pitchFamily="18" charset="0"/>
              </a:rPr>
            </a:br>
            <a:r>
              <a:rPr lang="ru-RU" dirty="0" smtClean="0">
                <a:latin typeface="Cambria" pitchFamily="18" charset="0"/>
              </a:rPr>
              <a:t>Был тел - </a:t>
            </a:r>
            <a:r>
              <a:rPr lang="ru-RU" dirty="0" err="1" smtClean="0">
                <a:latin typeface="Cambria" pitchFamily="18" charset="0"/>
              </a:rPr>
              <a:t>минең һөнәрем дә</a:t>
            </a:r>
            <a:r>
              <a:rPr lang="ru-RU" dirty="0" smtClean="0">
                <a:latin typeface="Cambria" pitchFamily="18" charset="0"/>
              </a:rPr>
              <a:t>.</a:t>
            </a:r>
            <a:br>
              <a:rPr lang="ru-RU" dirty="0" smtClean="0">
                <a:latin typeface="Cambria" pitchFamily="18" charset="0"/>
              </a:rPr>
            </a:br>
            <a:r>
              <a:rPr lang="ru-RU" dirty="0" err="1" smtClean="0">
                <a:latin typeface="Cambria" pitchFamily="18" charset="0"/>
              </a:rPr>
              <a:t>Башҡорт </a:t>
            </a:r>
            <a:r>
              <a:rPr lang="ru-RU" dirty="0" smtClean="0">
                <a:latin typeface="Cambria" pitchFamily="18" charset="0"/>
              </a:rPr>
              <a:t>теле - </a:t>
            </a:r>
            <a:r>
              <a:rPr lang="ru-RU" dirty="0" err="1" smtClean="0">
                <a:latin typeface="Cambria" pitchFamily="18" charset="0"/>
              </a:rPr>
              <a:t>бөйөк </a:t>
            </a:r>
            <a:r>
              <a:rPr lang="ru-RU" dirty="0" smtClean="0">
                <a:latin typeface="Cambria" pitchFamily="18" charset="0"/>
              </a:rPr>
              <a:t>тел, тип,</a:t>
            </a:r>
            <a:br>
              <a:rPr lang="ru-RU" dirty="0" smtClean="0">
                <a:latin typeface="Cambria" pitchFamily="18" charset="0"/>
              </a:rPr>
            </a:br>
            <a:r>
              <a:rPr lang="ru-RU" dirty="0" err="1" smtClean="0">
                <a:latin typeface="Cambria" pitchFamily="18" charset="0"/>
              </a:rPr>
              <a:t>Ғүмер баҡый ғорурланам.</a:t>
            </a:r>
            <a:r>
              <a:rPr lang="ru-RU" dirty="0" smtClean="0">
                <a:latin typeface="Cambria" pitchFamily="18" charset="0"/>
              </a:rPr>
              <a:t/>
            </a:r>
            <a:br>
              <a:rPr lang="ru-RU" dirty="0" smtClean="0">
                <a:latin typeface="Cambria" pitchFamily="18" charset="0"/>
              </a:rPr>
            </a:br>
            <a:r>
              <a:rPr lang="ru-RU" dirty="0" err="1" smtClean="0">
                <a:latin typeface="Cambria" pitchFamily="18" charset="0"/>
              </a:rPr>
              <a:t>Телен</a:t>
            </a:r>
            <a:r>
              <a:rPr lang="ru-RU" dirty="0" smtClean="0">
                <a:latin typeface="Cambria" pitchFamily="18" charset="0"/>
              </a:rPr>
              <a:t> </a:t>
            </a:r>
            <a:r>
              <a:rPr lang="ru-RU" dirty="0" err="1" smtClean="0">
                <a:latin typeface="Cambria" pitchFamily="18" charset="0"/>
              </a:rPr>
              <a:t>һөйөп, минең кеүек</a:t>
            </a:r>
            <a:r>
              <a:rPr lang="ru-RU" dirty="0" smtClean="0">
                <a:latin typeface="Cambria" pitchFamily="18" charset="0"/>
              </a:rPr>
              <a:t/>
            </a:r>
            <a:br>
              <a:rPr lang="ru-RU" dirty="0" smtClean="0">
                <a:latin typeface="Cambria" pitchFamily="18" charset="0"/>
              </a:rPr>
            </a:br>
            <a:r>
              <a:rPr lang="ru-RU" dirty="0" err="1" smtClean="0">
                <a:latin typeface="Cambria" pitchFamily="18" charset="0"/>
              </a:rPr>
              <a:t>Ғорурланһа ине</a:t>
            </a:r>
            <a:r>
              <a:rPr lang="ru-RU" dirty="0" smtClean="0">
                <a:latin typeface="Cambria" pitchFamily="18" charset="0"/>
              </a:rPr>
              <a:t> балам.</a:t>
            </a:r>
            <a:br>
              <a:rPr lang="ru-RU" dirty="0" smtClean="0">
                <a:latin typeface="Cambria" pitchFamily="18" charset="0"/>
              </a:rPr>
            </a:br>
            <a:r>
              <a:rPr lang="ru-RU" dirty="0" smtClean="0">
                <a:latin typeface="Cambria" pitchFamily="18" charset="0"/>
              </a:rPr>
              <a:t/>
            </a:r>
            <a:br>
              <a:rPr lang="ru-RU" dirty="0" smtClean="0">
                <a:latin typeface="Cambria" pitchFamily="18" charset="0"/>
              </a:rPr>
            </a:br>
            <a:r>
              <a:rPr lang="ru-RU" dirty="0" smtClean="0">
                <a:latin typeface="Cambria" pitchFamily="18" charset="0"/>
              </a:rPr>
              <a:t>                                </a:t>
            </a:r>
            <a:r>
              <a:rPr lang="ru-RU" b="1" i="1" dirty="0" err="1" smtClean="0">
                <a:latin typeface="Cambria" pitchFamily="18" charset="0"/>
              </a:rPr>
              <a:t>Гүзәл Әхмәҙиева</a:t>
            </a:r>
            <a:endParaRPr lang="ru-RU" b="1" i="1" dirty="0" smtClean="0">
              <a:latin typeface="Cambria" pitchFamily="18" charset="0"/>
            </a:endParaRPr>
          </a:p>
          <a:p>
            <a:pPr>
              <a:buNone/>
            </a:pPr>
            <a:r>
              <a:rPr lang="ru-RU" dirty="0" smtClean="0"/>
              <a:t/>
            </a:r>
            <a:br>
              <a:rPr lang="ru-RU" dirty="0" smtClean="0"/>
            </a:br>
            <a:endParaRPr lang="ru-RU" dirty="0"/>
          </a:p>
        </p:txBody>
      </p:sp>
    </p:spTree>
  </p:cSld>
  <p:clrMapOvr>
    <a:masterClrMapping/>
  </p:clrMapOvr>
  <p:transition advClick="0" advTm="20000"/>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TotalTime>
  <Words>116</Words>
  <Application>Microsoft Office PowerPoint</Application>
  <PresentationFormat>Экран (4:3)</PresentationFormat>
  <Paragraphs>64</Paragraphs>
  <Slides>21</Slides>
  <Notes>0</Notes>
  <HiddenSlides>0</HiddenSlides>
  <MMClips>4</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                              Ғорурланам  Туған тҽлҽм минҽң өсөн Моңло ла һин, яғымлы. Башҡортостан тыуған илем, Һөйәм тыуған яғымды Яратам мин үҙ тҽлҽмдҽ , Йырлайым башҡорт йырын! Үҙ итәм мин, оҡшай миңә Оҙон көй ,ҡурай моңо. Ғорурланам , ҡыуанам мин Ошо ерҙә тыуғанға. Башҡорт тҽлҽндә һөйләшәм Шатмын башҡорт булғанға!                                    Гөбәйҙуллин Илнур Бильяр улы.                                    13 йәш. Ишембай ҡалаһының                                    Әхмтзәки Вәлиди исҽмҽндәгҽ                              2- сҽ башҡорт гиназия итҽрнатының                                                  7"в"класы уҡыусыһы.</vt:lpstr>
      <vt:lpstr>"Бҽр тҽлдән дә тҽлҽм кәм түгҽл!" Шул һүҙ өсөн эҙәрләндҽ Рәми. Тҽлҽм ярлы тип бөлөнөүҙән Бҽрәйһҽ байыраҡ тҽл бирәмҽ? Үҙ тҽлҽңдҽ кәмһҽтҽүҙән Башҡа һинҽ тиң күрәмҽ? Үҙ халҡыңды кәмләйһҽң,тип, Эргэһҽнән түр бирәмҽ? Бөлөнгәндән үс алмайҙар, ҡоймайҙар уның ҡонон. Бөлөнгәндҽ бөлдөрәләр, Тартҡылап тҽлҽн-болон!.. Пушкин тҽлҽ бай,әлбиттә, Мостайҙыҡы кәм түгҽл. Ғүмҽр буйы аралашып, Хәл барынса аңлашып, Бҽр-бҽрҽһҽнән көс алған Тҽлдәр аша айҡайым илҽм,ҽрҽм,донъя,күгҽн— Бөтә ғаләмдҽ бөгөн! </vt:lpstr>
      <vt:lpstr>Иғтибарығыҙ өсөн  рәхмәт!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Biblioteka55</dc:creator>
  <cp:lastModifiedBy>Biblioteka10</cp:lastModifiedBy>
  <cp:revision>24</cp:revision>
  <dcterms:created xsi:type="dcterms:W3CDTF">2022-12-12T10:57:49Z</dcterms:created>
  <dcterms:modified xsi:type="dcterms:W3CDTF">2022-12-21T07:19:05Z</dcterms:modified>
</cp:coreProperties>
</file>